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8" r:id="rId3"/>
    <p:sldId id="260" r:id="rId4"/>
    <p:sldId id="261" r:id="rId5"/>
    <p:sldId id="262" r:id="rId6"/>
    <p:sldId id="263" r:id="rId7"/>
    <p:sldId id="264" r:id="rId8"/>
    <p:sldId id="290" r:id="rId9"/>
    <p:sldId id="265" r:id="rId10"/>
    <p:sldId id="266" r:id="rId11"/>
    <p:sldId id="267" r:id="rId12"/>
    <p:sldId id="268" r:id="rId13"/>
    <p:sldId id="277" r:id="rId14"/>
    <p:sldId id="278" r:id="rId15"/>
    <p:sldId id="279" r:id="rId16"/>
    <p:sldId id="269" r:id="rId17"/>
    <p:sldId id="270" r:id="rId18"/>
    <p:sldId id="271" r:id="rId19"/>
    <p:sldId id="281" r:id="rId20"/>
    <p:sldId id="283" r:id="rId21"/>
    <p:sldId id="284" r:id="rId22"/>
    <p:sldId id="285" r:id="rId23"/>
    <p:sldId id="286" r:id="rId24"/>
    <p:sldId id="287" r:id="rId25"/>
    <p:sldId id="288" r:id="rId26"/>
    <p:sldId id="275" r:id="rId27"/>
    <p:sldId id="276" r:id="rId28"/>
    <p:sldId id="289" r:id="rId29"/>
    <p:sldId id="272" r:id="rId30"/>
    <p:sldId id="273" r:id="rId31"/>
    <p:sldId id="274" r:id="rId32"/>
    <p:sldId id="291"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82" d="100"/>
          <a:sy n="82" d="100"/>
        </p:scale>
        <p:origin x="-1474" y="-91"/>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Title 27"/>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en-US" smtClean="0"/>
              <a:t>Click to edit Master title style</a:t>
            </a:r>
            <a:endParaRPr kumimoji="0" lang="en-US"/>
          </a:p>
        </p:txBody>
      </p:sp>
      <p:cxnSp>
        <p:nvCxnSpPr>
          <p:cNvPr id="8" name="Straight Connector 7"/>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Date Placeholder 14"/>
          <p:cNvSpPr>
            <a:spLocks noGrp="1"/>
          </p:cNvSpPr>
          <p:nvPr>
            <p:ph type="dt" sz="half" idx="10"/>
          </p:nvPr>
        </p:nvSpPr>
        <p:spPr/>
        <p:txBody>
          <a:bodyPr/>
          <a:lstStyle/>
          <a:p>
            <a:fld id="{7EA41966-C423-47C8-981E-5C3B23058D16}" type="datetimeFigureOut">
              <a:rPr lang="en-US" smtClean="0"/>
              <a:pPr/>
              <a:t>9/1/2022</a:t>
            </a:fld>
            <a:endParaRPr lang="en-US"/>
          </a:p>
        </p:txBody>
      </p:sp>
      <p:sp>
        <p:nvSpPr>
          <p:cNvPr id="16" name="Slide Number Placeholder 15"/>
          <p:cNvSpPr>
            <a:spLocks noGrp="1"/>
          </p:cNvSpPr>
          <p:nvPr>
            <p:ph type="sldNum" sz="quarter" idx="11"/>
          </p:nvPr>
        </p:nvSpPr>
        <p:spPr/>
        <p:txBody>
          <a:bodyPr/>
          <a:lstStyle/>
          <a:p>
            <a:fld id="{BB18A7FA-DC64-40B6-B246-0CCEDEF7DACD}" type="slidenum">
              <a:rPr lang="en-US" smtClean="0"/>
              <a:pPr/>
              <a:t>‹#›</a:t>
            </a:fld>
            <a:endParaRPr lang="en-US"/>
          </a:p>
        </p:txBody>
      </p:sp>
      <p:sp>
        <p:nvSpPr>
          <p:cNvPr id="17" name="Footer Placeholder 16"/>
          <p:cNvSpPr>
            <a:spLocks noGrp="1"/>
          </p:cNvSpPr>
          <p:nvPr>
            <p:ph type="ftr" sz="quarter" idx="12"/>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EA41966-C423-47C8-981E-5C3B23058D16}" type="datetimeFigureOut">
              <a:rPr lang="en-US" smtClean="0"/>
              <a:pPr/>
              <a:t>9/1/2022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18A7FA-DC64-40B6-B246-0CCEDEF7DACD}"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EA41966-C423-47C8-981E-5C3B23058D16}" type="datetimeFigureOut">
              <a:rPr lang="en-US" smtClean="0"/>
              <a:pPr/>
              <a:t>9/1/2022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18A7FA-DC64-40B6-B246-0CCEDEF7DACD}"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Content Placeholder 8"/>
          <p:cNvSpPr>
            <a:spLocks noGrp="1"/>
          </p:cNvSpPr>
          <p:nvPr>
            <p:ph idx="1"/>
          </p:nvPr>
        </p:nvSpPr>
        <p:spPr>
          <a:xfrm>
            <a:off x="457200" y="1524000"/>
            <a:ext cx="8229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4" name="Date Placeholder 13"/>
          <p:cNvSpPr>
            <a:spLocks noGrp="1"/>
          </p:cNvSpPr>
          <p:nvPr>
            <p:ph type="dt" sz="half" idx="14"/>
          </p:nvPr>
        </p:nvSpPr>
        <p:spPr/>
        <p:txBody>
          <a:bodyPr/>
          <a:lstStyle/>
          <a:p>
            <a:fld id="{7EA41966-C423-47C8-981E-5C3B23058D16}" type="datetimeFigureOut">
              <a:rPr lang="en-US" smtClean="0"/>
              <a:pPr/>
              <a:t>9/1/2022</a:t>
            </a:fld>
            <a:endParaRPr lang="en-US"/>
          </a:p>
        </p:txBody>
      </p:sp>
      <p:sp>
        <p:nvSpPr>
          <p:cNvPr id="15" name="Slide Number Placeholder 14"/>
          <p:cNvSpPr>
            <a:spLocks noGrp="1"/>
          </p:cNvSpPr>
          <p:nvPr>
            <p:ph type="sldNum" sz="quarter" idx="15"/>
          </p:nvPr>
        </p:nvSpPr>
        <p:spPr/>
        <p:txBody>
          <a:bodyPr/>
          <a:lstStyle>
            <a:lvl1pPr algn="ctr">
              <a:defRPr/>
            </a:lvl1pPr>
          </a:lstStyle>
          <a:p>
            <a:fld id="{BB18A7FA-DC64-40B6-B246-0CCEDEF7DACD}" type="slidenum">
              <a:rPr lang="en-US" smtClean="0"/>
              <a:pPr/>
              <a:t>‹#›</a:t>
            </a:fld>
            <a:endParaRPr lang="en-US"/>
          </a:p>
        </p:txBody>
      </p:sp>
      <p:sp>
        <p:nvSpPr>
          <p:cNvPr id="16" name="Footer Placeholder 15"/>
          <p:cNvSpPr>
            <a:spLocks noGrp="1"/>
          </p:cNvSpPr>
          <p:nvPr>
            <p:ph type="ftr" sz="quarter" idx="16"/>
          </p:nvPr>
        </p:nvSpPr>
        <p:spPr/>
        <p:txBody>
          <a:bodyPr/>
          <a:lstStyle/>
          <a:p>
            <a:endParaRPr lang="en-US"/>
          </a:p>
        </p:txBody>
      </p:sp>
      <p:sp>
        <p:nvSpPr>
          <p:cNvPr id="17" name="Title 16"/>
          <p:cNvSpPr>
            <a:spLocks noGrp="1"/>
          </p:cNvSpPr>
          <p:nvPr>
            <p:ph type="title"/>
          </p:nvPr>
        </p:nvSpPr>
        <p:spPr/>
        <p:txBody>
          <a:bodyPr rtlCol="0" anchor="b" anchorCtr="0"/>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EA41966-C423-47C8-981E-5C3B23058D16}" type="datetimeFigureOut">
              <a:rPr lang="en-US" smtClean="0"/>
              <a:pPr/>
              <a:t>9/1/2022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18A7FA-DC64-40B6-B246-0CCEDEF7DACD}" type="slidenum">
              <a:rPr lang="en-US" smtClean="0"/>
              <a:pPr/>
              <a:t>‹#›</a:t>
            </a:fld>
            <a:endParaRPr lang="en-US"/>
          </a:p>
        </p:txBody>
      </p:sp>
      <p:sp>
        <p:nvSpPr>
          <p:cNvPr id="2" name="Title 1"/>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cxnSp>
        <p:nvCxnSpPr>
          <p:cNvPr id="7" name="Straight Connector 6"/>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7EA41966-C423-47C8-981E-5C3B23058D16}" type="datetimeFigureOut">
              <a:rPr lang="en-US" smtClean="0"/>
              <a:pPr/>
              <a:t>9/1/2022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18A7FA-DC64-40B6-B246-0CCEDEF7DACD}" type="slidenum">
              <a:rPr lang="en-US" smtClean="0"/>
              <a:pPr/>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11" name="Content Placeholder 10"/>
          <p:cNvSpPr>
            <a:spLocks noGrp="1"/>
          </p:cNvSpPr>
          <p:nvPr>
            <p:ph sz="half" idx="1"/>
          </p:nvPr>
        </p:nvSpPr>
        <p:spPr>
          <a:xfrm>
            <a:off x="457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2"/>
          </p:nvPr>
        </p:nvSpPr>
        <p:spPr>
          <a:xfrm>
            <a:off x="4648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BB18A7FA-DC64-40B6-B246-0CCEDEF7DACD}" type="slidenum">
              <a:rPr lang="en-US" smtClean="0"/>
              <a:pPr/>
              <a:t>‹#›</a:t>
            </a:fld>
            <a:endParaRPr lang="en-US"/>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7EA41966-C423-47C8-981E-5C3B23058D16}" type="datetimeFigureOut">
              <a:rPr lang="en-US" smtClean="0"/>
              <a:pPr/>
              <a:t>9/1/2022</a:t>
            </a:fld>
            <a:endParaRPr lang="en-US"/>
          </a:p>
        </p:txBody>
      </p:sp>
      <p:sp>
        <p:nvSpPr>
          <p:cNvPr id="3" name="Text Placeholder 2"/>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32" name="Content Placeholder 31"/>
          <p:cNvSpPr>
            <a:spLocks noGrp="1"/>
          </p:cNvSpPr>
          <p:nvPr>
            <p:ph sz="half" idx="2"/>
          </p:nvPr>
        </p:nvSpPr>
        <p:spPr>
          <a:xfrm>
            <a:off x="457200"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4" name="Content Placeholder 33"/>
          <p:cNvSpPr>
            <a:spLocks noGrp="1"/>
          </p:cNvSpPr>
          <p:nvPr>
            <p:ph sz="quarter" idx="4"/>
          </p:nvPr>
        </p:nvSpPr>
        <p:spPr>
          <a:xfrm>
            <a:off x="4649788"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 name="Title 1"/>
          <p:cNvSpPr>
            <a:spLocks noGrp="1"/>
          </p:cNvSpPr>
          <p:nvPr>
            <p:ph type="title"/>
          </p:nvPr>
        </p:nvSpPr>
        <p:spPr>
          <a:xfrm>
            <a:off x="457200" y="155448"/>
            <a:ext cx="8229600" cy="1143000"/>
          </a:xfrm>
        </p:spPr>
        <p:txBody>
          <a:bodyPr anchor="b" anchorCtr="0"/>
          <a:lstStyle>
            <a:lvl1pPr>
              <a:defRPr/>
            </a:lvl1pPr>
          </a:lstStyle>
          <a:p>
            <a:r>
              <a:rPr kumimoji="0" lang="en-US" smtClean="0"/>
              <a:t>Click to edit Master title style</a:t>
            </a:r>
            <a:endParaRPr kumimoji="0" lang="en-US"/>
          </a:p>
        </p:txBody>
      </p:sp>
      <p:sp>
        <p:nvSpPr>
          <p:cNvPr id="12" name="Text Placeholder 11"/>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cxnSp>
        <p:nvCxnSpPr>
          <p:cNvPr id="10" name="Straight Connector 9"/>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7EA41966-C423-47C8-981E-5C3B23058D16}" type="datetimeFigureOut">
              <a:rPr lang="en-US" smtClean="0"/>
              <a:pPr/>
              <a:t>9/1/2022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18A7FA-DC64-40B6-B246-0CCEDEF7DACD}" type="slidenum">
              <a:rPr lang="en-US" smtClean="0"/>
              <a:pPr/>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A41966-C423-47C8-981E-5C3B23058D16}" type="datetimeFigureOut">
              <a:rPr lang="en-US" smtClean="0"/>
              <a:pPr/>
              <a:t>9/1/2022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18A7FA-DC64-40B6-B246-0CCEDEF7DACD}"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9" name="Content Placeholder 28"/>
          <p:cNvSpPr>
            <a:spLocks noGrp="1"/>
          </p:cNvSpPr>
          <p:nvPr>
            <p:ph sz="quarter" idx="1"/>
          </p:nvPr>
        </p:nvSpPr>
        <p:spPr>
          <a:xfrm>
            <a:off x="457200" y="457200"/>
            <a:ext cx="6248400" cy="5715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 name="Text Placeholder 2"/>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31" name="Title 30"/>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8" name="Date Placeholder 7"/>
          <p:cNvSpPr>
            <a:spLocks noGrp="1"/>
          </p:cNvSpPr>
          <p:nvPr>
            <p:ph type="dt" sz="half" idx="14"/>
          </p:nvPr>
        </p:nvSpPr>
        <p:spPr/>
        <p:txBody>
          <a:bodyPr/>
          <a:lstStyle/>
          <a:p>
            <a:fld id="{7EA41966-C423-47C8-981E-5C3B23058D16}" type="datetimeFigureOut">
              <a:rPr lang="en-US" smtClean="0"/>
              <a:pPr/>
              <a:t>9/1/2022</a:t>
            </a:fld>
            <a:endParaRPr lang="en-US"/>
          </a:p>
        </p:txBody>
      </p:sp>
      <p:sp>
        <p:nvSpPr>
          <p:cNvPr id="9" name="Slide Number Placeholder 8"/>
          <p:cNvSpPr>
            <a:spLocks noGrp="1"/>
          </p:cNvSpPr>
          <p:nvPr>
            <p:ph type="sldNum" sz="quarter" idx="15"/>
          </p:nvPr>
        </p:nvSpPr>
        <p:spPr/>
        <p:txBody>
          <a:bodyPr/>
          <a:lstStyle/>
          <a:p>
            <a:fld id="{BB18A7FA-DC64-40B6-B246-0CCEDEF7DACD}" type="slidenum">
              <a:rPr lang="en-US" smtClean="0"/>
              <a:pPr/>
              <a:t>‹#›</a:t>
            </a:fld>
            <a:endParaRPr lang="en-US"/>
          </a:p>
        </p:txBody>
      </p:sp>
      <p:sp>
        <p:nvSpPr>
          <p:cNvPr id="10" name="Footer Placeholder 9"/>
          <p:cNvSpPr>
            <a:spLocks noGrp="1"/>
          </p:cNvSpPr>
          <p:nvPr>
            <p:ph type="ftr" sz="quarter" idx="16"/>
          </p:nvPr>
        </p:nvSpPr>
        <p:spPr/>
        <p:txBody>
          <a:bodyPr/>
          <a:lstStyle/>
          <a:p>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en-US" smtClean="0"/>
              <a:t>Click icon to add picture</a:t>
            </a:r>
            <a:endParaRPr kumimoji="0" lang="en-US"/>
          </a:p>
        </p:txBody>
      </p:sp>
      <p:sp>
        <p:nvSpPr>
          <p:cNvPr id="4" name="Text Placeholder 3"/>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8" name="Date Placeholder 7"/>
          <p:cNvSpPr>
            <a:spLocks noGrp="1"/>
          </p:cNvSpPr>
          <p:nvPr>
            <p:ph type="dt" sz="half" idx="10"/>
          </p:nvPr>
        </p:nvSpPr>
        <p:spPr/>
        <p:txBody>
          <a:bodyPr/>
          <a:lstStyle/>
          <a:p>
            <a:fld id="{7EA41966-C423-47C8-981E-5C3B23058D16}" type="datetimeFigureOut">
              <a:rPr lang="en-US" smtClean="0"/>
              <a:pPr/>
              <a:t>9/1/2022</a:t>
            </a:fld>
            <a:endParaRPr lang="en-US"/>
          </a:p>
        </p:txBody>
      </p:sp>
      <p:sp>
        <p:nvSpPr>
          <p:cNvPr id="9" name="Slide Number Placeholder 8"/>
          <p:cNvSpPr>
            <a:spLocks noGrp="1"/>
          </p:cNvSpPr>
          <p:nvPr>
            <p:ph type="sldNum" sz="quarter" idx="11"/>
          </p:nvPr>
        </p:nvSpPr>
        <p:spPr/>
        <p:txBody>
          <a:bodyPr/>
          <a:lstStyle/>
          <a:p>
            <a:fld id="{BB18A7FA-DC64-40B6-B246-0CCEDEF7DACD}" type="slidenum">
              <a:rPr lang="en-US" smtClean="0"/>
              <a:pPr/>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fld id="{7EA41966-C423-47C8-981E-5C3B23058D16}" type="datetimeFigureOut">
              <a:rPr lang="en-US" smtClean="0"/>
              <a:pPr/>
              <a:t>9/1/2022</a:t>
            </a:fld>
            <a:endParaRPr lang="en-US"/>
          </a:p>
        </p:txBody>
      </p:sp>
      <p:sp>
        <p:nvSpPr>
          <p:cNvPr id="10" name="Footer Placeholder 9"/>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endParaRPr lang="en-US"/>
          </a:p>
        </p:txBody>
      </p:sp>
      <p:sp>
        <p:nvSpPr>
          <p:cNvPr id="22" name="Slide Number Placeholder 21"/>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BB18A7FA-DC64-40B6-B246-0CCEDEF7DACD}" type="slidenum">
              <a:rPr lang="en-US" smtClean="0"/>
              <a:pPr/>
              <a:t>‹#›</a:t>
            </a:fld>
            <a:endParaRPr lang="en-US"/>
          </a:p>
        </p:txBody>
      </p:sp>
      <p:sp>
        <p:nvSpPr>
          <p:cNvPr id="5" name="Title Placeholder 4"/>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en-US" smtClean="0"/>
              <a:t>Click to edit Master title style</a:t>
            </a:r>
            <a:endParaRPr kumimoji="0" lang="en-US"/>
          </a:p>
        </p:txBody>
      </p:sp>
    </p:spTree>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smtClean="0"/>
              <a:t> </a:t>
            </a:r>
            <a:endParaRPr lang="en-US" dirty="0"/>
          </a:p>
        </p:txBody>
      </p:sp>
      <p:sp>
        <p:nvSpPr>
          <p:cNvPr id="2" name="Title 1"/>
          <p:cNvSpPr>
            <a:spLocks noGrp="1"/>
          </p:cNvSpPr>
          <p:nvPr>
            <p:ph type="ctrTitle"/>
          </p:nvPr>
        </p:nvSpPr>
        <p:spPr>
          <a:xfrm>
            <a:off x="357158" y="857233"/>
            <a:ext cx="8458200" cy="2143140"/>
          </a:xfrm>
        </p:spPr>
        <p:txBody>
          <a:bodyPr/>
          <a:lstStyle/>
          <a:p>
            <a:r>
              <a:rPr lang="en-US" dirty="0" smtClean="0"/>
              <a:t>                 </a:t>
            </a:r>
            <a:r>
              <a:rPr lang="en-US" sz="6600" b="0" cap="none"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NOTES MANAGEMENT</a:t>
            </a:r>
            <a:endParaRPr lang="en-US" sz="6600" dirty="0"/>
          </a:p>
        </p:txBody>
      </p:sp>
    </p:spTree>
  </p:cSld>
  <p:clrMapOvr>
    <a:masterClrMapping/>
  </p:clrMapOvr>
  <p:transition spd="med">
    <p:wheel spokes="8"/>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000240"/>
            <a:ext cx="8229600" cy="4574296"/>
          </a:xfrm>
        </p:spPr>
        <p:txBody>
          <a:bodyPr>
            <a:normAutofit fontScale="92500" lnSpcReduction="10000"/>
          </a:bodyPr>
          <a:lstStyle/>
          <a:p>
            <a:pPr>
              <a:buFont typeface="Wingdings" pitchFamily="2" charset="2"/>
              <a:buChar char="Ø"/>
            </a:pPr>
            <a:r>
              <a:rPr lang="en-US" dirty="0" smtClean="0"/>
              <a:t>This system will provide an easy approach to share the documents for studying purpose. </a:t>
            </a:r>
          </a:p>
          <a:p>
            <a:pPr>
              <a:buFont typeface="Wingdings" pitchFamily="2" charset="2"/>
              <a:buChar char="Ø"/>
            </a:pPr>
            <a:r>
              <a:rPr lang="en-US" dirty="0" smtClean="0"/>
              <a:t>Multiple users can work simultaneously on the system. </a:t>
            </a:r>
          </a:p>
          <a:p>
            <a:pPr>
              <a:buFont typeface="Wingdings" pitchFamily="2" charset="2"/>
              <a:buChar char="Ø"/>
            </a:pPr>
            <a:r>
              <a:rPr lang="en-US" dirty="0" smtClean="0"/>
              <a:t>It will be easy for the teachers to circulate the notes to each  and every student. </a:t>
            </a:r>
          </a:p>
          <a:p>
            <a:pPr>
              <a:buFont typeface="Wingdings" pitchFamily="2" charset="2"/>
              <a:buChar char="Ø"/>
            </a:pPr>
            <a:r>
              <a:rPr lang="en-US" dirty="0" smtClean="0"/>
              <a:t>The system will be used by students and teachers in colleges and even it can be used by schools.</a:t>
            </a:r>
          </a:p>
          <a:p>
            <a:pPr>
              <a:buFont typeface="Wingdings" pitchFamily="2" charset="2"/>
              <a:buChar char="Ø"/>
            </a:pPr>
            <a:r>
              <a:rPr lang="en-US" dirty="0" smtClean="0"/>
              <a:t>The Objective of Class Notes Gallery is to provide better facility to the students and teachers to bring out the easy circulation of documents within healthy environment. </a:t>
            </a:r>
          </a:p>
          <a:p>
            <a:pPr>
              <a:buFont typeface="Wingdings" pitchFamily="2" charset="2"/>
              <a:buChar char="Ø"/>
            </a:pPr>
            <a:r>
              <a:rPr lang="en-US" dirty="0" smtClean="0"/>
              <a:t>It will reduce the manual </a:t>
            </a:r>
            <a:r>
              <a:rPr lang="en-US" dirty="0" err="1" smtClean="0"/>
              <a:t>paperwork,reduced</a:t>
            </a:r>
            <a:r>
              <a:rPr lang="en-US" dirty="0" smtClean="0"/>
              <a:t> the sharing and distribution time.</a:t>
            </a:r>
          </a:p>
          <a:p>
            <a:endParaRPr lang="en-US" dirty="0"/>
          </a:p>
        </p:txBody>
      </p:sp>
      <p:sp>
        <p:nvSpPr>
          <p:cNvPr id="2" name="Title 1"/>
          <p:cNvSpPr>
            <a:spLocks noGrp="1"/>
          </p:cNvSpPr>
          <p:nvPr>
            <p:ph type="title"/>
          </p:nvPr>
        </p:nvSpPr>
        <p:spPr/>
        <p:txBody>
          <a:bodyPr>
            <a:normAutofit fontScale="90000"/>
          </a:bodyPr>
          <a:lstStyle/>
          <a:p>
            <a:r>
              <a:rPr lang="en-US" b="1" dirty="0" smtClean="0"/>
              <a:t>Proposed System:-</a:t>
            </a:r>
            <a:r>
              <a:rPr lang="en-US" dirty="0" smtClean="0"/>
              <a:t/>
            </a:r>
            <a:br>
              <a:rPr lang="en-US" dirty="0" smtClean="0"/>
            </a:br>
            <a:endParaRPr lang="en-US" dirty="0"/>
          </a:p>
        </p:txBody>
      </p:sp>
    </p:spTree>
  </p:cSld>
  <p:clrMapOvr>
    <a:masterClrMapping/>
  </p:clrMapOvr>
  <p:transition spd="med">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624078" indent="-514350">
              <a:buNone/>
            </a:pPr>
            <a:r>
              <a:rPr lang="en-US" b="1" dirty="0" smtClean="0"/>
              <a:t>1. Hardware Requirements:- </a:t>
            </a:r>
            <a:endParaRPr lang="en-US" dirty="0" smtClean="0"/>
          </a:p>
          <a:p>
            <a:pPr>
              <a:buFont typeface="Wingdings" pitchFamily="2" charset="2"/>
              <a:buChar char="Ø"/>
            </a:pPr>
            <a:endParaRPr lang="en-US" dirty="0" smtClean="0"/>
          </a:p>
          <a:p>
            <a:pPr>
              <a:buFont typeface="Wingdings" pitchFamily="2" charset="2"/>
              <a:buChar char="Ø"/>
            </a:pPr>
            <a:r>
              <a:rPr lang="en-US" dirty="0" smtClean="0"/>
              <a:t>Processor :- core i3 or Above </a:t>
            </a:r>
          </a:p>
          <a:p>
            <a:pPr>
              <a:buFont typeface="Wingdings" pitchFamily="2" charset="2"/>
              <a:buChar char="Ø"/>
            </a:pPr>
            <a:r>
              <a:rPr lang="en-US" dirty="0" smtClean="0"/>
              <a:t> RAM :- 512 </a:t>
            </a:r>
            <a:r>
              <a:rPr lang="en-US" dirty="0" err="1" smtClean="0"/>
              <a:t>mb</a:t>
            </a:r>
            <a:r>
              <a:rPr lang="en-US" dirty="0" smtClean="0"/>
              <a:t> or2 More </a:t>
            </a:r>
          </a:p>
          <a:p>
            <a:pPr>
              <a:buFont typeface="Wingdings" pitchFamily="2" charset="2"/>
              <a:buChar char="Ø"/>
            </a:pPr>
            <a:r>
              <a:rPr lang="en-US" dirty="0" smtClean="0"/>
              <a:t> </a:t>
            </a:r>
            <a:r>
              <a:rPr lang="en-US" dirty="0" err="1" smtClean="0"/>
              <a:t>HardDisk</a:t>
            </a:r>
            <a:r>
              <a:rPr lang="en-US" dirty="0" smtClean="0"/>
              <a:t> :- 15 </a:t>
            </a:r>
            <a:r>
              <a:rPr lang="en-US" dirty="0" err="1" smtClean="0"/>
              <a:t>Gb</a:t>
            </a:r>
            <a:r>
              <a:rPr lang="en-US" dirty="0" smtClean="0"/>
              <a:t> or More. </a:t>
            </a:r>
          </a:p>
          <a:p>
            <a:pPr>
              <a:buFont typeface="Wingdings" pitchFamily="2" charset="2"/>
              <a:buChar char="Ø"/>
            </a:pPr>
            <a:r>
              <a:rPr lang="en-US" dirty="0" smtClean="0"/>
              <a:t> Processing Speed :-2.6 GHz </a:t>
            </a:r>
          </a:p>
          <a:p>
            <a:endParaRPr lang="en-US" dirty="0"/>
          </a:p>
        </p:txBody>
      </p:sp>
      <p:sp>
        <p:nvSpPr>
          <p:cNvPr id="2" name="Title 1"/>
          <p:cNvSpPr>
            <a:spLocks noGrp="1"/>
          </p:cNvSpPr>
          <p:nvPr>
            <p:ph type="title"/>
          </p:nvPr>
        </p:nvSpPr>
        <p:spPr/>
        <p:txBody>
          <a:bodyPr>
            <a:normAutofit fontScale="90000"/>
          </a:bodyPr>
          <a:lstStyle/>
          <a:p>
            <a:r>
              <a:rPr lang="en-US" b="1" dirty="0" smtClean="0"/>
              <a:t>Requirement </a:t>
            </a:r>
            <a:r>
              <a:rPr lang="en-US" dirty="0" smtClean="0"/>
              <a:t/>
            </a:r>
            <a:br>
              <a:rPr lang="en-US" dirty="0" smtClean="0"/>
            </a:br>
            <a:endParaRPr lang="en-US" dirty="0"/>
          </a:p>
        </p:txBody>
      </p:sp>
    </p:spTree>
  </p:cSld>
  <p:clrMapOvr>
    <a:masterClrMapping/>
  </p:clrMapOvr>
  <p:transition spd="med">
    <p:push/>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57298"/>
            <a:ext cx="8229600" cy="5217238"/>
          </a:xfrm>
        </p:spPr>
        <p:txBody>
          <a:bodyPr/>
          <a:lstStyle/>
          <a:p>
            <a:pPr marL="624078" indent="-514350">
              <a:buNone/>
            </a:pPr>
            <a:endParaRPr lang="en-US" b="1" dirty="0" smtClean="0"/>
          </a:p>
          <a:p>
            <a:pPr marL="624078" indent="-514350">
              <a:buNone/>
            </a:pPr>
            <a:r>
              <a:rPr lang="en-US" b="1" dirty="0" smtClean="0"/>
              <a:t> </a:t>
            </a:r>
            <a:endParaRPr lang="en-US" dirty="0" smtClean="0"/>
          </a:p>
          <a:p>
            <a:pPr marL="624078" indent="-514350">
              <a:buNone/>
            </a:pPr>
            <a:r>
              <a:rPr lang="en-US" b="1" dirty="0" smtClean="0"/>
              <a:t>2. Software Requirements:-</a:t>
            </a:r>
            <a:endParaRPr lang="en-US" dirty="0" smtClean="0"/>
          </a:p>
          <a:p>
            <a:pPr>
              <a:buFont typeface="Wingdings" pitchFamily="2" charset="2"/>
              <a:buChar char="Ø"/>
            </a:pPr>
            <a:endParaRPr lang="en-US" dirty="0" smtClean="0"/>
          </a:p>
          <a:p>
            <a:pPr>
              <a:buFont typeface="Wingdings" pitchFamily="2" charset="2"/>
              <a:buChar char="Ø"/>
            </a:pPr>
            <a:r>
              <a:rPr lang="en-US" dirty="0" smtClean="0"/>
              <a:t> Operating system :- windows 7 or above </a:t>
            </a:r>
          </a:p>
          <a:p>
            <a:pPr>
              <a:buFont typeface="Wingdings" pitchFamily="2" charset="2"/>
              <a:buChar char="Ø"/>
            </a:pPr>
            <a:r>
              <a:rPr lang="en-US" dirty="0" smtClean="0"/>
              <a:t> Front End :- HTML , JavaScript , CSS </a:t>
            </a:r>
          </a:p>
          <a:p>
            <a:pPr>
              <a:buFont typeface="Wingdings" pitchFamily="2" charset="2"/>
              <a:buChar char="Ø"/>
            </a:pPr>
            <a:r>
              <a:rPr lang="en-US" dirty="0" smtClean="0"/>
              <a:t> Server :- Apache Tomcat 5 or above </a:t>
            </a:r>
          </a:p>
          <a:p>
            <a:pPr>
              <a:buFont typeface="Wingdings" pitchFamily="2" charset="2"/>
              <a:buChar char="Ø"/>
            </a:pPr>
            <a:r>
              <a:rPr lang="en-US" dirty="0" smtClean="0"/>
              <a:t> IDE :- Adobe Dreamweaver </a:t>
            </a:r>
          </a:p>
          <a:p>
            <a:pPr>
              <a:buFont typeface="Wingdings" pitchFamily="2" charset="2"/>
              <a:buChar char="Ø"/>
            </a:pPr>
            <a:r>
              <a:rPr lang="en-US" dirty="0" smtClean="0"/>
              <a:t> Database:- </a:t>
            </a:r>
            <a:r>
              <a:rPr lang="en-US" dirty="0" err="1" smtClean="0"/>
              <a:t>MySQL</a:t>
            </a:r>
            <a:endParaRPr lang="en-US" dirty="0" smtClean="0"/>
          </a:p>
          <a:p>
            <a:endParaRPr lang="en-US" dirty="0"/>
          </a:p>
        </p:txBody>
      </p:sp>
      <p:sp>
        <p:nvSpPr>
          <p:cNvPr id="2" name="Title 1"/>
          <p:cNvSpPr>
            <a:spLocks noGrp="1"/>
          </p:cNvSpPr>
          <p:nvPr>
            <p:ph type="title"/>
          </p:nvPr>
        </p:nvSpPr>
        <p:spPr/>
        <p:txBody>
          <a:bodyPr/>
          <a:lstStyle/>
          <a:p>
            <a:r>
              <a:rPr lang="en-US" dirty="0" smtClean="0"/>
              <a:t> </a:t>
            </a:r>
            <a:endParaRPr lang="en-US" dirty="0"/>
          </a:p>
        </p:txBody>
      </p:sp>
    </p:spTree>
  </p:cSld>
  <p:clrMapOvr>
    <a:masterClrMapping/>
  </p:clrMapOvr>
  <p:transition spd="med">
    <p:blinds/>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Font typeface="Wingdings" pitchFamily="2" charset="2"/>
              <a:buChar char="Ø"/>
            </a:pPr>
            <a:endParaRPr lang="en-US" dirty="0" smtClean="0"/>
          </a:p>
          <a:p>
            <a:pPr>
              <a:buFont typeface="Wingdings" pitchFamily="2" charset="2"/>
              <a:buChar char="Ø"/>
            </a:pPr>
            <a:r>
              <a:rPr lang="en-US" dirty="0" smtClean="0"/>
              <a:t>Staff Module</a:t>
            </a:r>
          </a:p>
          <a:p>
            <a:pPr>
              <a:buFont typeface="Wingdings" pitchFamily="2" charset="2"/>
              <a:buChar char="Ø"/>
            </a:pPr>
            <a:endParaRPr lang="en-US" dirty="0" smtClean="0"/>
          </a:p>
          <a:p>
            <a:pPr>
              <a:buFont typeface="Wingdings" pitchFamily="2" charset="2"/>
              <a:buChar char="Ø"/>
            </a:pPr>
            <a:r>
              <a:rPr lang="en-US" dirty="0" smtClean="0"/>
              <a:t>Student Module</a:t>
            </a:r>
            <a:endParaRPr lang="en-US" dirty="0"/>
          </a:p>
        </p:txBody>
      </p:sp>
      <p:sp>
        <p:nvSpPr>
          <p:cNvPr id="2" name="Title 1"/>
          <p:cNvSpPr>
            <a:spLocks noGrp="1"/>
          </p:cNvSpPr>
          <p:nvPr>
            <p:ph type="title"/>
          </p:nvPr>
        </p:nvSpPr>
        <p:spPr/>
        <p:txBody>
          <a:bodyPr/>
          <a:lstStyle/>
          <a:p>
            <a:r>
              <a:rPr lang="en-US" dirty="0" smtClean="0"/>
              <a:t>Data Modules</a:t>
            </a:r>
            <a:endParaRPr lang="en-US" dirty="0"/>
          </a:p>
        </p:txBody>
      </p:sp>
    </p:spTree>
  </p:cSld>
  <p:clrMapOvr>
    <a:masterClrMapping/>
  </p:clrMapOvr>
  <p:transition spd="med">
    <p:dissolv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Font typeface="Wingdings" pitchFamily="2" charset="2"/>
              <a:buChar char="Ø"/>
            </a:pPr>
            <a:r>
              <a:rPr lang="en-US" dirty="0" smtClean="0"/>
              <a:t>He is an super user, who can add the notes ,view the notes. He can see the feedback of the students for his notes.</a:t>
            </a:r>
          </a:p>
          <a:p>
            <a:pPr>
              <a:buFont typeface="Wingdings" pitchFamily="2" charset="2"/>
              <a:buChar char="Ø"/>
            </a:pPr>
            <a:endParaRPr lang="en-US" dirty="0" smtClean="0"/>
          </a:p>
          <a:p>
            <a:pPr>
              <a:buFont typeface="Wingdings" pitchFamily="2" charset="2"/>
              <a:buChar char="Ø"/>
            </a:pPr>
            <a:r>
              <a:rPr lang="en-US" dirty="0" smtClean="0"/>
              <a:t> If any problem in the notes, he can work on that and can get best response by the students. </a:t>
            </a:r>
            <a:endParaRPr lang="en-US" dirty="0"/>
          </a:p>
        </p:txBody>
      </p:sp>
      <p:sp>
        <p:nvSpPr>
          <p:cNvPr id="2" name="Title 1"/>
          <p:cNvSpPr>
            <a:spLocks noGrp="1"/>
          </p:cNvSpPr>
          <p:nvPr>
            <p:ph type="title"/>
          </p:nvPr>
        </p:nvSpPr>
        <p:spPr/>
        <p:txBody>
          <a:bodyPr/>
          <a:lstStyle/>
          <a:p>
            <a:r>
              <a:rPr lang="en-US" dirty="0" smtClean="0"/>
              <a:t>Staff Module</a:t>
            </a:r>
            <a:endParaRPr lang="en-US" dirty="0"/>
          </a:p>
        </p:txBody>
      </p:sp>
    </p:spTree>
  </p:cSld>
  <p:clrMapOvr>
    <a:masterClrMapping/>
  </p:clrMapOvr>
  <p:transition spd="med">
    <p:split orient="ver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Font typeface="Wingdings" pitchFamily="2" charset="2"/>
              <a:buChar char="Ø"/>
            </a:pPr>
            <a:r>
              <a:rPr lang="en-US" dirty="0" smtClean="0"/>
              <a:t>He can only view/see the notes which are uploaded by the </a:t>
            </a:r>
            <a:r>
              <a:rPr lang="en-US" dirty="0" err="1" smtClean="0"/>
              <a:t>staff,but</a:t>
            </a:r>
            <a:r>
              <a:rPr lang="en-US" dirty="0" smtClean="0"/>
              <a:t> he cannot add the notes.</a:t>
            </a:r>
          </a:p>
          <a:p>
            <a:pPr>
              <a:buFont typeface="Wingdings" pitchFamily="2" charset="2"/>
              <a:buChar char="Ø"/>
            </a:pPr>
            <a:endParaRPr lang="en-US" dirty="0" smtClean="0"/>
          </a:p>
          <a:p>
            <a:pPr>
              <a:buFont typeface="Wingdings" pitchFamily="2" charset="2"/>
              <a:buChar char="Ø"/>
            </a:pPr>
            <a:r>
              <a:rPr lang="en-US" dirty="0" smtClean="0"/>
              <a:t> He can give the feedback to the notes given by the </a:t>
            </a:r>
            <a:r>
              <a:rPr lang="en-US" dirty="0" err="1" smtClean="0"/>
              <a:t>staff,so</a:t>
            </a:r>
            <a:r>
              <a:rPr lang="en-US" dirty="0" smtClean="0"/>
              <a:t> they can improve in their work if they have issues. </a:t>
            </a:r>
            <a:endParaRPr lang="en-US" dirty="0"/>
          </a:p>
        </p:txBody>
      </p:sp>
      <p:sp>
        <p:nvSpPr>
          <p:cNvPr id="2" name="Title 1"/>
          <p:cNvSpPr>
            <a:spLocks noGrp="1"/>
          </p:cNvSpPr>
          <p:nvPr>
            <p:ph type="title"/>
          </p:nvPr>
        </p:nvSpPr>
        <p:spPr/>
        <p:txBody>
          <a:bodyPr/>
          <a:lstStyle/>
          <a:p>
            <a:r>
              <a:rPr lang="en-US" dirty="0" smtClean="0"/>
              <a:t>Student Module</a:t>
            </a:r>
            <a:endParaRPr lang="en-US" dirty="0"/>
          </a:p>
        </p:txBody>
      </p:sp>
    </p:spTree>
  </p:cSld>
  <p:clrMapOvr>
    <a:masterClrMapping/>
  </p:clrMapOvr>
  <p:transition spd="med">
    <p:wipe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1" name="Picture 3"/>
          <p:cNvPicPr>
            <a:picLocks noGrp="1" noChangeAspect="1" noChangeArrowheads="1"/>
          </p:cNvPicPr>
          <p:nvPr>
            <p:ph idx="1"/>
          </p:nvPr>
        </p:nvPicPr>
        <p:blipFill>
          <a:blip r:embed="rId2"/>
          <a:stretch>
            <a:fillRect/>
          </a:stretch>
        </p:blipFill>
        <p:spPr bwMode="auto">
          <a:xfrm>
            <a:off x="457200" y="2386314"/>
            <a:ext cx="8229600" cy="2847372"/>
          </a:xfrm>
          <a:prstGeom prst="rect">
            <a:avLst/>
          </a:prstGeom>
          <a:noFill/>
          <a:ln w="9525">
            <a:noFill/>
            <a:miter lim="800000"/>
            <a:headEnd/>
            <a:tailEnd/>
          </a:ln>
          <a:effectLst/>
        </p:spPr>
      </p:pic>
      <p:sp>
        <p:nvSpPr>
          <p:cNvPr id="2" name="Title 1"/>
          <p:cNvSpPr>
            <a:spLocks noGrp="1"/>
          </p:cNvSpPr>
          <p:nvPr>
            <p:ph type="title"/>
          </p:nvPr>
        </p:nvSpPr>
        <p:spPr>
          <a:xfrm>
            <a:off x="457200" y="1143000"/>
            <a:ext cx="8229600" cy="1500182"/>
          </a:xfrm>
        </p:spPr>
        <p:txBody>
          <a:bodyPr>
            <a:normAutofit fontScale="90000"/>
          </a:bodyPr>
          <a:lstStyle/>
          <a:p>
            <a:r>
              <a:rPr lang="en-US" b="1" dirty="0" smtClean="0"/>
              <a:t> </a:t>
            </a:r>
            <a:br>
              <a:rPr lang="en-US" b="1" dirty="0" smtClean="0"/>
            </a:br>
            <a:r>
              <a:rPr lang="en-US" b="1" dirty="0" smtClean="0"/>
              <a:t>DFD(</a:t>
            </a:r>
            <a:r>
              <a:rPr lang="en-US" sz="2800" b="1" dirty="0" smtClean="0"/>
              <a:t>data flow diagram</a:t>
            </a:r>
            <a:r>
              <a:rPr lang="en-US" sz="3600" b="1" dirty="0" smtClean="0"/>
              <a:t>)</a:t>
            </a:r>
            <a:r>
              <a:rPr lang="en-US" b="1" dirty="0" smtClean="0"/>
              <a:t> of Modules:- </a:t>
            </a:r>
            <a:br>
              <a:rPr lang="en-US" b="1" dirty="0" smtClean="0"/>
            </a:br>
            <a:r>
              <a:rPr lang="en-US" b="1" dirty="0" smtClean="0"/>
              <a:t/>
            </a:r>
            <a:br>
              <a:rPr lang="en-US" b="1" dirty="0" smtClean="0"/>
            </a:br>
            <a:r>
              <a:rPr lang="en-US" sz="3600" b="1" dirty="0" smtClean="0"/>
              <a:t>Level 0 DFD</a:t>
            </a:r>
            <a:r>
              <a:rPr lang="en-US" dirty="0" smtClean="0"/>
              <a:t/>
            </a:r>
            <a:br>
              <a:rPr lang="en-US" dirty="0" smtClean="0"/>
            </a:br>
            <a:endParaRPr lang="en-US" dirty="0"/>
          </a:p>
        </p:txBody>
      </p:sp>
    </p:spTree>
  </p:cSld>
  <p:clrMapOvr>
    <a:masterClrMapping/>
  </p:clrMapOvr>
  <p:transition spd="med">
    <p:circl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p:cNvPicPr>
            <a:picLocks noGrp="1" noChangeAspect="1" noChangeArrowheads="1"/>
          </p:cNvPicPr>
          <p:nvPr>
            <p:ph idx="1"/>
          </p:nvPr>
        </p:nvPicPr>
        <p:blipFill>
          <a:blip r:embed="rId2"/>
          <a:stretch>
            <a:fillRect/>
          </a:stretch>
        </p:blipFill>
        <p:spPr bwMode="auto">
          <a:xfrm>
            <a:off x="1214414" y="1965692"/>
            <a:ext cx="7415588" cy="4073351"/>
          </a:xfrm>
          <a:prstGeom prst="rect">
            <a:avLst/>
          </a:prstGeom>
          <a:noFill/>
          <a:ln w="9525">
            <a:noFill/>
            <a:miter lim="800000"/>
            <a:headEnd/>
            <a:tailEnd/>
          </a:ln>
          <a:effectLst/>
        </p:spPr>
      </p:pic>
      <p:sp>
        <p:nvSpPr>
          <p:cNvPr id="2" name="Title 1"/>
          <p:cNvSpPr>
            <a:spLocks noGrp="1"/>
          </p:cNvSpPr>
          <p:nvPr>
            <p:ph type="title"/>
          </p:nvPr>
        </p:nvSpPr>
        <p:spPr/>
        <p:txBody>
          <a:bodyPr>
            <a:normAutofit fontScale="90000"/>
          </a:bodyPr>
          <a:lstStyle/>
          <a:p>
            <a:r>
              <a:rPr lang="en-US" b="1" dirty="0" smtClean="0"/>
              <a:t/>
            </a:r>
            <a:br>
              <a:rPr lang="en-US" b="1" dirty="0" smtClean="0"/>
            </a:br>
            <a:r>
              <a:rPr lang="en-US" b="1" dirty="0" smtClean="0"/>
              <a:t/>
            </a:r>
            <a:br>
              <a:rPr lang="en-US" b="1" dirty="0" smtClean="0"/>
            </a:br>
            <a:r>
              <a:rPr lang="en-US" b="1" dirty="0" smtClean="0"/>
              <a:t/>
            </a:r>
            <a:br>
              <a:rPr lang="en-US" b="1" dirty="0" smtClean="0"/>
            </a:br>
            <a:r>
              <a:rPr b="1" smtClean="0"/>
              <a:t/>
            </a:r>
            <a:br>
              <a:rPr b="1" smtClean="0"/>
            </a:br>
            <a:r>
              <a:rPr b="1" smtClean="0"/>
              <a:t/>
            </a:r>
            <a:br>
              <a:rPr b="1" smtClean="0"/>
            </a:br>
            <a:r>
              <a:rPr lang="en-US" dirty="0" smtClean="0"/>
              <a:t/>
            </a:r>
            <a:br>
              <a:rPr lang="en-US" dirty="0" smtClean="0"/>
            </a:br>
            <a:r>
              <a:rPr b="1" smtClean="0"/>
              <a:t> LEVEL 1 DFD</a:t>
            </a:r>
            <a:br>
              <a:rPr b="1" smtClean="0"/>
            </a:br>
            <a:r>
              <a:rPr b="1" smtClean="0"/>
              <a:t> </a:t>
            </a:r>
            <a:r>
              <a:rPr sz="3100" b="1" smtClean="0"/>
              <a:t>Staff :- </a:t>
            </a:r>
            <a:endParaRPr lang="en-US" dirty="0"/>
          </a:p>
        </p:txBody>
      </p:sp>
    </p:spTree>
  </p:cSld>
  <p:clrMapOvr>
    <a:masterClrMapping/>
  </p:clrMapOvr>
  <p:transition spd="med">
    <p:diamond/>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p:cNvPicPr>
            <a:picLocks noGrp="1" noChangeAspect="1" noChangeArrowheads="1"/>
          </p:cNvPicPr>
          <p:nvPr>
            <p:ph idx="1"/>
          </p:nvPr>
        </p:nvPicPr>
        <p:blipFill>
          <a:blip r:embed="rId2"/>
          <a:srcRect/>
          <a:stretch>
            <a:fillRect/>
          </a:stretch>
        </p:blipFill>
        <p:spPr bwMode="auto">
          <a:xfrm>
            <a:off x="500034" y="2249488"/>
            <a:ext cx="7629498" cy="4324350"/>
          </a:xfrm>
          <a:prstGeom prst="rect">
            <a:avLst/>
          </a:prstGeom>
          <a:noFill/>
          <a:ln w="9525">
            <a:noFill/>
            <a:miter lim="800000"/>
            <a:headEnd/>
            <a:tailEnd/>
          </a:ln>
          <a:effectLst/>
        </p:spPr>
      </p:pic>
      <p:sp>
        <p:nvSpPr>
          <p:cNvPr id="2" name="Title 1"/>
          <p:cNvSpPr>
            <a:spLocks noGrp="1"/>
          </p:cNvSpPr>
          <p:nvPr>
            <p:ph type="title"/>
          </p:nvPr>
        </p:nvSpPr>
        <p:spPr/>
        <p:txBody>
          <a:bodyPr>
            <a:normAutofit/>
          </a:bodyPr>
          <a:lstStyle/>
          <a:p>
            <a:r>
              <a:rPr lang="en-US" sz="3100" b="1" dirty="0" smtClean="0"/>
              <a:t>Student :-</a:t>
            </a:r>
            <a:r>
              <a:rPr lang="en-US" dirty="0" smtClean="0"/>
              <a:t/>
            </a:r>
            <a:br>
              <a:rPr lang="en-US" dirty="0" smtClean="0"/>
            </a:br>
            <a:endParaRPr lang="en-US" dirty="0"/>
          </a:p>
        </p:txBody>
      </p:sp>
    </p:spTree>
  </p:cSld>
  <p:clrMapOvr>
    <a:masterClrMapping/>
  </p:clrMapOvr>
  <p:transition spd="med">
    <p:wheel spokes="2"/>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7200" b="1" dirty="0" smtClean="0">
                <a:solidFill>
                  <a:srgbClr val="FF0000"/>
                </a:solidFill>
              </a:rPr>
              <a:t/>
            </a:r>
            <a:br>
              <a:rPr lang="en-US" sz="7200" b="1" dirty="0" smtClean="0">
                <a:solidFill>
                  <a:srgbClr val="FF0000"/>
                </a:solidFill>
              </a:rPr>
            </a:br>
            <a:r>
              <a:rPr lang="en-US" sz="7200" b="1" dirty="0" smtClean="0">
                <a:solidFill>
                  <a:srgbClr val="FF0000"/>
                </a:solidFill>
              </a:rPr>
              <a:t/>
            </a:r>
            <a:br>
              <a:rPr lang="en-US" sz="7200" b="1" dirty="0" smtClean="0">
                <a:solidFill>
                  <a:srgbClr val="FF0000"/>
                </a:solidFill>
              </a:rPr>
            </a:br>
            <a:r>
              <a:rPr lang="en-US" sz="7200" b="1" dirty="0" smtClean="0">
                <a:solidFill>
                  <a:srgbClr val="FF0000"/>
                </a:solidFill>
              </a:rPr>
              <a:t/>
            </a:r>
            <a:br>
              <a:rPr lang="en-US" sz="7200" b="1" dirty="0" smtClean="0">
                <a:solidFill>
                  <a:srgbClr val="FF0000"/>
                </a:solidFill>
              </a:rPr>
            </a:br>
            <a:endParaRPr lang="en-US" sz="7200" b="1" dirty="0">
              <a:solidFill>
                <a:srgbClr val="FF0000"/>
              </a:solidFill>
            </a:endParaRPr>
          </a:p>
        </p:txBody>
      </p:sp>
      <p:sp>
        <p:nvSpPr>
          <p:cNvPr id="3" name="Rectangle 2"/>
          <p:cNvSpPr/>
          <p:nvPr/>
        </p:nvSpPr>
        <p:spPr>
          <a:xfrm>
            <a:off x="1528538" y="2967335"/>
            <a:ext cx="6531853" cy="1107996"/>
          </a:xfrm>
          <a:prstGeom prst="rect">
            <a:avLst/>
          </a:prstGeom>
          <a:noFill/>
        </p:spPr>
        <p:txBody>
          <a:bodyPr wrap="none" lIns="91440" tIns="45720" rIns="91440" bIns="45720">
            <a:spAutoFit/>
          </a:bodyPr>
          <a:lstStyle/>
          <a:p>
            <a:pPr algn="ctr"/>
            <a:r>
              <a:rPr lang="en-US" sz="6600" b="1" cap="none"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rPr>
              <a:t>SCREEN SHOTS</a:t>
            </a:r>
            <a:endParaRPr lang="en-US" sz="6600" b="1" cap="none"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effectLst>
            </a:endParaRPr>
          </a:p>
        </p:txBody>
      </p:sp>
    </p:spTree>
  </p:cSld>
  <p:clrMapOvr>
    <a:masterClrMapping/>
  </p:clrMapOvr>
  <p:transition spd="med">
    <p:wedg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lvl="0" indent="0" algn="just" eaLnBrk="0" fontAlgn="base" hangingPunct="0">
              <a:spcBef>
                <a:spcPct val="0"/>
              </a:spcBef>
              <a:spcAft>
                <a:spcPct val="0"/>
              </a:spcAft>
              <a:buClrTx/>
              <a:buNone/>
            </a:pPr>
            <a:endParaRPr lang="en-US"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
                <a:srgbClr val="FFC000"/>
              </a:buClr>
              <a:buFont typeface="Wingdings" pitchFamily="2" charset="2"/>
              <a:buChar char="Ø"/>
            </a:pPr>
            <a:r>
              <a:rPr lang="en-US" dirty="0" smtClean="0">
                <a:latin typeface="Calibri" pitchFamily="34" charset="0"/>
                <a:ea typeface="Calibri" pitchFamily="34" charset="0"/>
                <a:cs typeface="Calibri" pitchFamily="34" charset="0"/>
              </a:rPr>
              <a:t>Generally, the notes are circulated on </a:t>
            </a:r>
            <a:r>
              <a:rPr lang="en-US" dirty="0" err="1" smtClean="0">
                <a:latin typeface="Calibri" pitchFamily="34" charset="0"/>
                <a:ea typeface="Calibri" pitchFamily="34" charset="0"/>
                <a:cs typeface="Calibri" pitchFamily="34" charset="0"/>
              </a:rPr>
              <a:t>WhatsApp</a:t>
            </a:r>
            <a:r>
              <a:rPr lang="en-US" dirty="0" smtClean="0">
                <a:latin typeface="Calibri" pitchFamily="34" charset="0"/>
                <a:ea typeface="Calibri" pitchFamily="34" charset="0"/>
                <a:cs typeface="Calibri" pitchFamily="34" charset="0"/>
              </a:rPr>
              <a:t> or any kind so it gets exceptionally troublesome to manage the important notes at the time of require. </a:t>
            </a:r>
          </a:p>
          <a:p>
            <a:pPr marL="0" lvl="0" indent="0" algn="just" eaLnBrk="0" fontAlgn="base" hangingPunct="0">
              <a:spcBef>
                <a:spcPct val="0"/>
              </a:spcBef>
              <a:spcAft>
                <a:spcPct val="0"/>
              </a:spcAft>
              <a:buClrTx/>
              <a:buFont typeface="Wingdings" pitchFamily="2" charset="2"/>
              <a:buChar char="Ø"/>
            </a:pPr>
            <a:endParaRPr lang="en-US" sz="800"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Tx/>
              <a:buFont typeface="Wingdings" pitchFamily="2" charset="2"/>
              <a:buChar char="Ø"/>
            </a:pPr>
            <a:endParaRPr lang="en-US" sz="800"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Tx/>
              <a:buFont typeface="Wingdings" pitchFamily="2" charset="2"/>
              <a:buChar char="Ø"/>
            </a:pPr>
            <a:endParaRPr lang="en-US" sz="800"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Tx/>
              <a:buNone/>
            </a:pPr>
            <a:endParaRPr lang="en-US" sz="800" dirty="0" smtClean="0">
              <a:latin typeface="Arial" pitchFamily="34" charset="0"/>
              <a:ea typeface="Calibri" pitchFamily="34" charset="0"/>
              <a:cs typeface="Arial" pitchFamily="34" charset="0"/>
            </a:endParaRPr>
          </a:p>
          <a:p>
            <a:pPr marL="0" lvl="0" indent="0" algn="just" eaLnBrk="0" fontAlgn="base" hangingPunct="0">
              <a:spcBef>
                <a:spcPct val="0"/>
              </a:spcBef>
              <a:spcAft>
                <a:spcPct val="0"/>
              </a:spcAft>
              <a:buClr>
                <a:srgbClr val="FFC000"/>
              </a:buClr>
              <a:buFont typeface="Wingdings" pitchFamily="2" charset="2"/>
              <a:buChar char="Ø"/>
            </a:pPr>
            <a:r>
              <a:rPr lang="en-US" dirty="0" smtClean="0">
                <a:latin typeface="Calibri" pitchFamily="34" charset="0"/>
                <a:ea typeface="Calibri" pitchFamily="34" charset="0"/>
                <a:cs typeface="Calibri" pitchFamily="34" charset="0"/>
              </a:rPr>
              <a:t>This framework will give a simple approach to share the documents for </a:t>
            </a:r>
            <a:r>
              <a:rPr lang="en-US" dirty="0" smtClean="0">
                <a:latin typeface="Calibri" pitchFamily="34" charset="0"/>
                <a:ea typeface="Calibri" pitchFamily="34" charset="0"/>
                <a:cs typeface="Calibri" pitchFamily="34" charset="0"/>
              </a:rPr>
              <a:t>study </a:t>
            </a:r>
            <a:endParaRPr lang="en-US" sz="800" dirty="0" smtClean="0">
              <a:latin typeface="Arial" pitchFamily="34" charset="0"/>
              <a:cs typeface="Arial" pitchFamily="34" charset="0"/>
            </a:endParaRPr>
          </a:p>
          <a:p>
            <a:pPr marL="0" lvl="0" indent="0" algn="just" eaLnBrk="0" fontAlgn="base" hangingPunct="0">
              <a:spcBef>
                <a:spcPct val="0"/>
              </a:spcBef>
              <a:spcAft>
                <a:spcPct val="0"/>
              </a:spcAft>
              <a:buClrTx/>
              <a:buNone/>
            </a:pPr>
            <a:r>
              <a:rPr lang="en-US" dirty="0" smtClean="0">
                <a:latin typeface="Calibri" pitchFamily="34" charset="0"/>
                <a:ea typeface="Calibri" pitchFamily="34" charset="0"/>
                <a:cs typeface="Calibri" pitchFamily="34" charset="0"/>
              </a:rPr>
              <a:t>purpose.</a:t>
            </a:r>
          </a:p>
          <a:p>
            <a:pPr marL="0" lvl="0" indent="0" algn="just" eaLnBrk="0" fontAlgn="base" hangingPunct="0">
              <a:spcBef>
                <a:spcPct val="0"/>
              </a:spcBef>
              <a:spcAft>
                <a:spcPct val="0"/>
              </a:spcAft>
              <a:buClrTx/>
              <a:buNone/>
            </a:pPr>
            <a:endParaRPr lang="en-US"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Tx/>
              <a:buNone/>
            </a:pPr>
            <a:endParaRPr lang="en-US"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Tx/>
              <a:buNone/>
            </a:pPr>
            <a:endParaRPr lang="en-US"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Tx/>
              <a:buNone/>
            </a:pPr>
            <a:endParaRPr lang="en-US"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Tx/>
              <a:buNone/>
            </a:pPr>
            <a:endParaRPr lang="en-US"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Tx/>
              <a:buNone/>
            </a:pPr>
            <a:endParaRPr lang="en-US" dirty="0" smtClean="0">
              <a:latin typeface="Calibri" pitchFamily="34" charset="0"/>
              <a:ea typeface="Calibri" pitchFamily="34" charset="0"/>
              <a:cs typeface="Calibri" pitchFamily="34" charset="0"/>
            </a:endParaRPr>
          </a:p>
          <a:p>
            <a:endParaRPr lang="en-US" dirty="0"/>
          </a:p>
        </p:txBody>
      </p:sp>
      <p:sp>
        <p:nvSpPr>
          <p:cNvPr id="2" name="Title 1"/>
          <p:cNvSpPr>
            <a:spLocks noGrp="1"/>
          </p:cNvSpPr>
          <p:nvPr>
            <p:ph type="title"/>
          </p:nvPr>
        </p:nvSpPr>
        <p:spPr/>
        <p:txBody>
          <a:bodyPr>
            <a:noAutofit/>
          </a:bodyPr>
          <a:lstStyle/>
          <a:p>
            <a:pPr lvl="0"/>
            <a:r>
              <a:rPr lang="en-US" sz="4400" b="1" dirty="0" smtClean="0">
                <a:solidFill>
                  <a:schemeClr val="tx1"/>
                </a:solidFill>
                <a:latin typeface="Calibri" pitchFamily="34" charset="0"/>
                <a:ea typeface="Calibri" pitchFamily="34" charset="0"/>
                <a:cs typeface="Calibri" pitchFamily="34" charset="0"/>
              </a:rPr>
              <a:t>   </a:t>
            </a:r>
            <a:br>
              <a:rPr lang="en-US" sz="4400" b="1" dirty="0" smtClean="0">
                <a:solidFill>
                  <a:schemeClr val="tx1"/>
                </a:solidFill>
                <a:latin typeface="Calibri" pitchFamily="34" charset="0"/>
                <a:ea typeface="Calibri" pitchFamily="34" charset="0"/>
                <a:cs typeface="Calibri" pitchFamily="34" charset="0"/>
              </a:rPr>
            </a:br>
            <a:r>
              <a:rPr lang="en-US" sz="4400" b="1" dirty="0" smtClean="0">
                <a:solidFill>
                  <a:schemeClr val="tx1"/>
                </a:solidFill>
                <a:latin typeface="Calibri" pitchFamily="34" charset="0"/>
                <a:ea typeface="Calibri" pitchFamily="34" charset="0"/>
                <a:cs typeface="Calibri" pitchFamily="34" charset="0"/>
              </a:rPr>
              <a:t>                Introduction:-</a:t>
            </a:r>
            <a:r>
              <a:rPr lang="en-US" sz="4400" dirty="0" smtClean="0">
                <a:solidFill>
                  <a:schemeClr val="tx1"/>
                </a:solidFill>
                <a:latin typeface="Arial" pitchFamily="34" charset="0"/>
                <a:cs typeface="Arial" pitchFamily="34" charset="0"/>
              </a:rPr>
              <a:t/>
            </a:r>
            <a:br>
              <a:rPr lang="en-US" sz="4400" dirty="0" smtClean="0">
                <a:solidFill>
                  <a:schemeClr val="tx1"/>
                </a:solidFill>
                <a:latin typeface="Arial" pitchFamily="34" charset="0"/>
                <a:cs typeface="Arial" pitchFamily="34" charset="0"/>
              </a:rPr>
            </a:br>
            <a:endParaRPr lang="en-US" sz="4400" dirty="0"/>
          </a:p>
        </p:txBody>
      </p:sp>
    </p:spTree>
  </p:cSld>
  <p:clrMapOvr>
    <a:masterClrMapping/>
  </p:clrMapOvr>
  <p:transition spd="med">
    <p:pull dir="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H</a:t>
            </a:r>
            <a:r>
              <a:rPr spc="0" smtClean="0">
                <a:ln w="18415" cmpd="sng">
                  <a:solidFill>
                    <a:srgbClr val="FFFFFF"/>
                  </a:solidFill>
                  <a:prstDash val="solid"/>
                </a:ln>
                <a:solidFill>
                  <a:srgbClr val="FFFFFF"/>
                </a:solidFill>
                <a:effectLst>
                  <a:outerShdw blurRad="63500" dir="3600000" algn="tl" rotWithShape="0">
                    <a:srgbClr val="000000">
                      <a:alpha val="70000"/>
                    </a:srgbClr>
                  </a:outerShdw>
                </a:effectLst>
              </a:rPr>
              <a:t>ome page</a:t>
            </a:r>
            <a:endParaRPr lang="en-US"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2050" name="Picture 2" descr="C:\Users\sdsur\OneDrive\Pictures\Screenshots\Screenshot (4).png"/>
          <p:cNvPicPr>
            <a:picLocks noChangeAspect="1" noChangeArrowheads="1"/>
          </p:cNvPicPr>
          <p:nvPr/>
        </p:nvPicPr>
        <p:blipFill>
          <a:blip r:embed="rId2"/>
          <a:srcRect/>
          <a:stretch>
            <a:fillRect/>
          </a:stretch>
        </p:blipFill>
        <p:spPr bwMode="auto">
          <a:xfrm>
            <a:off x="642910" y="1857364"/>
            <a:ext cx="7929586" cy="4875224"/>
          </a:xfrm>
          <a:prstGeom prst="rect">
            <a:avLst/>
          </a:prstGeom>
          <a:noFill/>
        </p:spPr>
      </p:pic>
    </p:spTree>
  </p:cSld>
  <p:clrMapOvr>
    <a:masterClrMapping/>
  </p:clrMapOvr>
  <p:transition spd="med">
    <p:pull dir="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pc="0" smtClean="0">
                <a:ln w="18415" cmpd="sng">
                  <a:solidFill>
                    <a:srgbClr val="FFFFFF"/>
                  </a:solidFill>
                  <a:prstDash val="solid"/>
                </a:ln>
                <a:solidFill>
                  <a:srgbClr val="FFFFFF"/>
                </a:solidFill>
                <a:effectLst>
                  <a:outerShdw blurRad="63500" dir="3600000" algn="tl" rotWithShape="0">
                    <a:srgbClr val="000000">
                      <a:alpha val="70000"/>
                    </a:srgbClr>
                  </a:outerShdw>
                </a:effectLst>
              </a:rPr>
              <a:t>Login page</a:t>
            </a:r>
            <a:endParaRPr lang="en-US"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3074" name="Picture 2" descr="C:\Users\sdsur\OneDrive\Pictures\Screenshots\Screenshot (5).png"/>
          <p:cNvPicPr>
            <a:picLocks noChangeAspect="1" noChangeArrowheads="1"/>
          </p:cNvPicPr>
          <p:nvPr/>
        </p:nvPicPr>
        <p:blipFill>
          <a:blip r:embed="rId2"/>
          <a:srcRect/>
          <a:stretch>
            <a:fillRect/>
          </a:stretch>
        </p:blipFill>
        <p:spPr bwMode="auto">
          <a:xfrm>
            <a:off x="642910" y="1857364"/>
            <a:ext cx="7839960" cy="4164979"/>
          </a:xfrm>
          <a:prstGeom prst="rect">
            <a:avLst/>
          </a:prstGeom>
          <a:noFill/>
        </p:spPr>
      </p:pic>
    </p:spTree>
  </p:cSld>
  <p:clrMapOvr>
    <a:masterClrMapping/>
  </p:clrMapOvr>
  <p:transition spd="med">
    <p:pull/>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pc="0" smtClean="0">
                <a:ln w="18415" cmpd="sng">
                  <a:solidFill>
                    <a:srgbClr val="FFFFFF"/>
                  </a:solidFill>
                  <a:prstDash val="solid"/>
                </a:ln>
                <a:solidFill>
                  <a:srgbClr val="FFFFFF"/>
                </a:solidFill>
                <a:effectLst>
                  <a:outerShdw blurRad="63500" dir="3600000" algn="tl" rotWithShape="0">
                    <a:srgbClr val="000000">
                      <a:alpha val="70000"/>
                    </a:srgbClr>
                  </a:outerShdw>
                </a:effectLst>
              </a:rPr>
              <a:t>Staff  Home page</a:t>
            </a:r>
            <a:endParaRPr lang="en-US"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4098" name="Picture 2" descr="C:\Users\sdsur\OneDrive\Pictures\Screenshots\Screenshot (7).png"/>
          <p:cNvPicPr>
            <a:picLocks noChangeAspect="1" noChangeArrowheads="1"/>
          </p:cNvPicPr>
          <p:nvPr/>
        </p:nvPicPr>
        <p:blipFill>
          <a:blip r:embed="rId2"/>
          <a:srcRect/>
          <a:stretch>
            <a:fillRect/>
          </a:stretch>
        </p:blipFill>
        <p:spPr bwMode="auto">
          <a:xfrm>
            <a:off x="857224" y="1857364"/>
            <a:ext cx="7167570" cy="4286280"/>
          </a:xfrm>
          <a:prstGeom prst="rect">
            <a:avLst/>
          </a:prstGeom>
          <a:noFill/>
        </p:spPr>
      </p:pic>
    </p:spTree>
  </p:cSld>
  <p:clrMapOvr>
    <a:masterClrMapping/>
  </p:clrMapOvr>
  <p:transition spd="med">
    <p:wipe dir="d"/>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pc="0" smtClean="0">
                <a:ln w="18415" cmpd="sng">
                  <a:solidFill>
                    <a:srgbClr val="FFFFFF"/>
                  </a:solidFill>
                  <a:prstDash val="solid"/>
                </a:ln>
                <a:solidFill>
                  <a:srgbClr val="FFFFFF"/>
                </a:solidFill>
                <a:effectLst>
                  <a:outerShdw blurRad="63500" dir="3600000" algn="tl" rotWithShape="0">
                    <a:srgbClr val="000000">
                      <a:alpha val="70000"/>
                    </a:srgbClr>
                  </a:outerShdw>
                </a:effectLst>
              </a:rPr>
              <a:t>Add Notes </a:t>
            </a:r>
            <a:endParaRPr lang="en-US"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5122" name="Picture 2" descr="C:\Users\sdsur\OneDrive\Pictures\Screenshots\Screenshot (8).png"/>
          <p:cNvPicPr>
            <a:picLocks noChangeAspect="1" noChangeArrowheads="1"/>
          </p:cNvPicPr>
          <p:nvPr/>
        </p:nvPicPr>
        <p:blipFill>
          <a:blip r:embed="rId2"/>
          <a:srcRect/>
          <a:stretch>
            <a:fillRect/>
          </a:stretch>
        </p:blipFill>
        <p:spPr bwMode="auto">
          <a:xfrm>
            <a:off x="357158" y="1714488"/>
            <a:ext cx="8072494" cy="4826011"/>
          </a:xfrm>
          <a:prstGeom prst="rect">
            <a:avLst/>
          </a:prstGeom>
          <a:noFill/>
        </p:spPr>
      </p:pic>
    </p:spTree>
  </p:cSld>
  <p:clrMapOvr>
    <a:masterClrMapping/>
  </p:clrMapOvr>
  <p:transition spd="med">
    <p:wipe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pc="0" smtClean="0">
                <a:ln w="18415" cmpd="sng">
                  <a:solidFill>
                    <a:srgbClr val="FFFFFF"/>
                  </a:solidFill>
                  <a:prstDash val="solid"/>
                </a:ln>
                <a:solidFill>
                  <a:srgbClr val="FFFFFF"/>
                </a:solidFill>
                <a:effectLst>
                  <a:outerShdw blurRad="63500" dir="3600000" algn="tl" rotWithShape="0">
                    <a:srgbClr val="000000">
                      <a:alpha val="70000"/>
                    </a:srgbClr>
                  </a:outerShdw>
                </a:effectLst>
              </a:rPr>
              <a:t>Student Home page</a:t>
            </a:r>
            <a:endParaRPr lang="en-US"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6146" name="Picture 2" descr="C:\Users\sdsur\OneDrive\Pictures\Screenshots\Screenshot (11).png"/>
          <p:cNvPicPr>
            <a:picLocks noChangeAspect="1" noChangeArrowheads="1"/>
          </p:cNvPicPr>
          <p:nvPr/>
        </p:nvPicPr>
        <p:blipFill>
          <a:blip r:embed="rId2"/>
          <a:srcRect/>
          <a:stretch>
            <a:fillRect/>
          </a:stretch>
        </p:blipFill>
        <p:spPr bwMode="auto">
          <a:xfrm>
            <a:off x="642910" y="1857364"/>
            <a:ext cx="7982300" cy="4232282"/>
          </a:xfrm>
          <a:prstGeom prst="rect">
            <a:avLst/>
          </a:prstGeom>
          <a:noFill/>
        </p:spPr>
      </p:pic>
    </p:spTree>
  </p:cSld>
  <p:clrMapOvr>
    <a:masterClrMapping/>
  </p:clrMapOvr>
  <p:transition spd="med">
    <p:pull/>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V</a:t>
            </a:r>
            <a:r>
              <a:rPr spc="0" smtClean="0">
                <a:ln w="18415" cmpd="sng">
                  <a:solidFill>
                    <a:srgbClr val="FFFFFF"/>
                  </a:solidFill>
                  <a:prstDash val="solid"/>
                </a:ln>
                <a:solidFill>
                  <a:srgbClr val="FFFFFF"/>
                </a:solidFill>
                <a:effectLst>
                  <a:outerShdw blurRad="63500" dir="3600000" algn="tl" rotWithShape="0">
                    <a:srgbClr val="000000">
                      <a:alpha val="70000"/>
                    </a:srgbClr>
                  </a:outerShdw>
                </a:effectLst>
              </a:rPr>
              <a:t>iew Notes</a:t>
            </a:r>
            <a:endParaRPr lang="en-US"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pic>
        <p:nvPicPr>
          <p:cNvPr id="7170" name="Picture 2" descr="C:\Users\sdsur\OneDrive\Pictures\Screenshots\Screenshot (9).png"/>
          <p:cNvPicPr>
            <a:picLocks noChangeAspect="1" noChangeArrowheads="1"/>
          </p:cNvPicPr>
          <p:nvPr/>
        </p:nvPicPr>
        <p:blipFill>
          <a:blip r:embed="rId2"/>
          <a:srcRect/>
          <a:stretch>
            <a:fillRect/>
          </a:stretch>
        </p:blipFill>
        <p:spPr bwMode="auto">
          <a:xfrm>
            <a:off x="428596" y="1803039"/>
            <a:ext cx="8154561" cy="4340605"/>
          </a:xfrm>
          <a:prstGeom prst="rect">
            <a:avLst/>
          </a:prstGeom>
          <a:noFill/>
        </p:spPr>
      </p:pic>
    </p:spTree>
  </p:cSld>
  <p:clrMapOvr>
    <a:masterClrMapping/>
  </p:clrMapOvr>
  <p:transition spd="med">
    <p:pull dir="ld"/>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Font typeface="Wingdings" pitchFamily="2" charset="2"/>
              <a:buChar char="Ø"/>
            </a:pPr>
            <a:r>
              <a:rPr lang="en-US" dirty="0" smtClean="0"/>
              <a:t> This system will provide an easy approach to share the documents for studying purpose.</a:t>
            </a:r>
          </a:p>
          <a:p>
            <a:pPr>
              <a:buNone/>
            </a:pPr>
            <a:r>
              <a:rPr lang="en-US" dirty="0" smtClean="0"/>
              <a:t>  </a:t>
            </a:r>
          </a:p>
          <a:p>
            <a:pPr>
              <a:buFont typeface="Wingdings" pitchFamily="2" charset="2"/>
              <a:buChar char="Ø"/>
            </a:pPr>
            <a:r>
              <a:rPr lang="en-US" dirty="0" smtClean="0"/>
              <a:t>It is to provide better facility to the students and teachers to bring out the easy circulation of documents within healthy environment.</a:t>
            </a:r>
          </a:p>
        </p:txBody>
      </p:sp>
      <p:sp>
        <p:nvSpPr>
          <p:cNvPr id="2" name="Title 1"/>
          <p:cNvSpPr>
            <a:spLocks noGrp="1"/>
          </p:cNvSpPr>
          <p:nvPr>
            <p:ph type="title"/>
          </p:nvPr>
        </p:nvSpPr>
        <p:spPr/>
        <p:txBody>
          <a:bodyPr>
            <a:normAutofit/>
          </a:bodyPr>
          <a:lstStyle/>
          <a:p>
            <a:r>
              <a:rPr lang="en-US" sz="4400" b="1" dirty="0" smtClean="0"/>
              <a:t>Advantages</a:t>
            </a:r>
            <a:endParaRPr lang="en-US" sz="4400" b="1" dirty="0"/>
          </a:p>
        </p:txBody>
      </p:sp>
    </p:spTree>
  </p:cSld>
  <p:clrMapOvr>
    <a:masterClrMapping/>
  </p:clrMapOvr>
  <p:transition spd="med">
    <p:cover dir="l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28736"/>
            <a:ext cx="8229600" cy="5145800"/>
          </a:xfrm>
        </p:spPr>
        <p:txBody>
          <a:bodyPr/>
          <a:lstStyle/>
          <a:p>
            <a:pPr>
              <a:buFont typeface="Wingdings" pitchFamily="2" charset="2"/>
              <a:buChar char="Ø"/>
            </a:pPr>
            <a:r>
              <a:rPr lang="en-US" dirty="0" smtClean="0"/>
              <a:t> It will be easy for the teachers to circulate the notes to each and every student. </a:t>
            </a:r>
          </a:p>
          <a:p>
            <a:pPr>
              <a:buFont typeface="Wingdings" pitchFamily="2" charset="2"/>
              <a:buChar char="Ø"/>
            </a:pPr>
            <a:endParaRPr lang="en-US" dirty="0" smtClean="0"/>
          </a:p>
          <a:p>
            <a:pPr>
              <a:buFont typeface="Wingdings" pitchFamily="2" charset="2"/>
              <a:buChar char="Ø"/>
            </a:pPr>
            <a:r>
              <a:rPr lang="en-US" dirty="0" smtClean="0"/>
              <a:t>Time will be saved by this method. </a:t>
            </a:r>
          </a:p>
          <a:p>
            <a:pPr>
              <a:buFont typeface="Wingdings" pitchFamily="2" charset="2"/>
              <a:buChar char="Ø"/>
            </a:pPr>
            <a:endParaRPr lang="en-US" dirty="0" smtClean="0"/>
          </a:p>
          <a:p>
            <a:pPr>
              <a:buFont typeface="Wingdings" pitchFamily="2" charset="2"/>
              <a:buChar char="Ø"/>
            </a:pPr>
            <a:r>
              <a:rPr lang="en-US" dirty="0" smtClean="0"/>
              <a:t> It will reduce the manual paperwork .</a:t>
            </a:r>
            <a:endParaRPr lang="en-US" dirty="0"/>
          </a:p>
        </p:txBody>
      </p:sp>
      <p:sp>
        <p:nvSpPr>
          <p:cNvPr id="2" name="Title 1"/>
          <p:cNvSpPr>
            <a:spLocks noGrp="1"/>
          </p:cNvSpPr>
          <p:nvPr>
            <p:ph type="title"/>
          </p:nvPr>
        </p:nvSpPr>
        <p:spPr/>
        <p:txBody>
          <a:bodyPr/>
          <a:lstStyle/>
          <a:p>
            <a:r>
              <a:rPr lang="en-US" dirty="0" smtClean="0"/>
              <a:t> </a:t>
            </a:r>
            <a:endParaRPr lang="en-US" dirty="0"/>
          </a:p>
        </p:txBody>
      </p:sp>
    </p:spTree>
  </p:cSld>
  <p:clrMapOvr>
    <a:masterClrMapping/>
  </p:clrMapOvr>
  <p:transition spd="med">
    <p:wipe dir="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a:t>
            </a:r>
            <a:r>
              <a:rPr smtClean="0"/>
              <a:t>eference </a:t>
            </a:r>
            <a:endParaRPr lang="en-US" dirty="0"/>
          </a:p>
        </p:txBody>
      </p:sp>
      <p:sp>
        <p:nvSpPr>
          <p:cNvPr id="5" name="Content Placeholder 4"/>
          <p:cNvSpPr>
            <a:spLocks noGrp="1"/>
          </p:cNvSpPr>
          <p:nvPr>
            <p:ph idx="1"/>
          </p:nvPr>
        </p:nvSpPr>
        <p:spPr/>
        <p:txBody>
          <a:bodyPr/>
          <a:lstStyle/>
          <a:p>
            <a:pPr>
              <a:buFont typeface="Wingdings" pitchFamily="2" charset="2"/>
              <a:buChar char="Ø"/>
            </a:pPr>
            <a:endParaRPr lang="en-US" dirty="0" smtClean="0"/>
          </a:p>
          <a:p>
            <a:pPr>
              <a:buFont typeface="Wingdings" pitchFamily="2" charset="2"/>
              <a:buChar char="Ø"/>
            </a:pPr>
            <a:r>
              <a:rPr lang="en-US" dirty="0" smtClean="0"/>
              <a:t>www.w3schools.com </a:t>
            </a:r>
          </a:p>
          <a:p>
            <a:pPr>
              <a:buFont typeface="Wingdings" pitchFamily="2" charset="2"/>
              <a:buChar char="Ø"/>
            </a:pPr>
            <a:r>
              <a:rPr lang="en-US" dirty="0" smtClean="0"/>
              <a:t>www.tutorialpoints.com </a:t>
            </a:r>
          </a:p>
          <a:p>
            <a:pPr>
              <a:buFont typeface="Wingdings" pitchFamily="2" charset="2"/>
              <a:buChar char="Ø"/>
            </a:pPr>
            <a:r>
              <a:rPr lang="en-US" dirty="0" smtClean="0"/>
              <a:t> www.greenforgeeks.org </a:t>
            </a:r>
          </a:p>
          <a:p>
            <a:pPr>
              <a:buFont typeface="Wingdings" pitchFamily="2" charset="2"/>
              <a:buChar char="Ø"/>
            </a:pPr>
            <a:r>
              <a:rPr lang="en-US" dirty="0" smtClean="0"/>
              <a:t> www.stackoverflow.com</a:t>
            </a:r>
            <a:endParaRPr lang="en-US" dirty="0"/>
          </a:p>
        </p:txBody>
      </p:sp>
    </p:spTree>
  </p:cSld>
  <p:clrMapOvr>
    <a:masterClrMapping/>
  </p:clrMapOvr>
  <p:transition spd="med">
    <p:split orient="vert"/>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844" y="1857364"/>
            <a:ext cx="8543956" cy="4717172"/>
          </a:xfrm>
        </p:spPr>
        <p:txBody>
          <a:bodyPr>
            <a:normAutofit/>
          </a:bodyPr>
          <a:lstStyle/>
          <a:p>
            <a:pPr>
              <a:buFont typeface="Wingdings" pitchFamily="2" charset="2"/>
              <a:buChar char="Ø"/>
            </a:pPr>
            <a:endParaRPr lang="en-US" dirty="0" smtClean="0"/>
          </a:p>
          <a:p>
            <a:pPr>
              <a:buFont typeface="Wingdings" pitchFamily="2" charset="2"/>
              <a:buChar char="Ø"/>
            </a:pPr>
            <a:r>
              <a:rPr lang="en-US" dirty="0" smtClean="0"/>
              <a:t>The project has a exceptionally tremendous scope in future. The project can </a:t>
            </a:r>
            <a:r>
              <a:rPr lang="en-US" dirty="0" err="1" smtClean="0"/>
              <a:t>beimplemented</a:t>
            </a:r>
            <a:r>
              <a:rPr lang="en-US" dirty="0" smtClean="0"/>
              <a:t> on intranet in future.</a:t>
            </a:r>
          </a:p>
          <a:p>
            <a:pPr>
              <a:buFont typeface="Wingdings" pitchFamily="2" charset="2"/>
              <a:buChar char="Ø"/>
            </a:pPr>
            <a:r>
              <a:rPr lang="en-US" dirty="0" smtClean="0"/>
              <a:t> Project can be upgraded in near future as and when necessity      for the same arises, because it is exceptionally adaptable in terms of development.</a:t>
            </a:r>
          </a:p>
          <a:p>
            <a:pPr>
              <a:buFont typeface="Wingdings" pitchFamily="2" charset="2"/>
              <a:buChar char="Ø"/>
            </a:pPr>
            <a:r>
              <a:rPr lang="en-US" dirty="0" smtClean="0"/>
              <a:t> With the proposed software of notes management system will be ready to use by any association hence run the complete work   in a much superior, precise and mistake freeway. </a:t>
            </a:r>
          </a:p>
          <a:p>
            <a:pPr>
              <a:buFont typeface="Wingdings" pitchFamily="2" charset="2"/>
              <a:buChar char="Ø"/>
            </a:pPr>
            <a:endParaRPr lang="en-US" dirty="0"/>
          </a:p>
        </p:txBody>
      </p:sp>
      <p:sp>
        <p:nvSpPr>
          <p:cNvPr id="2" name="Title 1"/>
          <p:cNvSpPr>
            <a:spLocks noGrp="1"/>
          </p:cNvSpPr>
          <p:nvPr>
            <p:ph type="title"/>
          </p:nvPr>
        </p:nvSpPr>
        <p:spPr/>
        <p:txBody>
          <a:bodyPr>
            <a:normAutofit fontScale="90000"/>
          </a:bodyPr>
          <a:lstStyle/>
          <a:p>
            <a:r>
              <a:rPr lang="en-US" b="1" dirty="0" smtClean="0"/>
              <a:t>Future Enhancement: </a:t>
            </a:r>
            <a:r>
              <a:rPr lang="en-US" dirty="0" smtClean="0"/>
              <a:t/>
            </a:r>
            <a:br>
              <a:rPr lang="en-US" dirty="0" smtClean="0"/>
            </a:br>
            <a:endParaRPr lang="en-US" dirty="0"/>
          </a:p>
        </p:txBody>
      </p:sp>
    </p:spTree>
  </p:cSld>
  <p:clrMapOvr>
    <a:masterClrMapping/>
  </p:clrMapOvr>
  <p:transition spd="med">
    <p:comb/>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85860"/>
            <a:ext cx="8229600" cy="5288676"/>
          </a:xfrm>
        </p:spPr>
        <p:txBody>
          <a:bodyPr/>
          <a:lstStyle/>
          <a:p>
            <a:pPr lvl="0" algn="just" eaLnBrk="0" fontAlgn="base" hangingPunct="0">
              <a:spcBef>
                <a:spcPct val="0"/>
              </a:spcBef>
              <a:spcAft>
                <a:spcPct val="0"/>
              </a:spcAft>
              <a:buClr>
                <a:srgbClr val="FFC000"/>
              </a:buClr>
              <a:buFont typeface="Wingdings" pitchFamily="2" charset="2"/>
              <a:buChar char="Ø"/>
            </a:pPr>
            <a:r>
              <a:rPr lang="en-US" smtClean="0">
                <a:latin typeface="Calibri" pitchFamily="34" charset="0"/>
                <a:ea typeface="Calibri" pitchFamily="34" charset="0"/>
                <a:cs typeface="Calibri" pitchFamily="34" charset="0"/>
              </a:rPr>
              <a:t>Different users </a:t>
            </a:r>
            <a:r>
              <a:rPr lang="en-US" dirty="0" smtClean="0">
                <a:latin typeface="Calibri" pitchFamily="34" charset="0"/>
                <a:ea typeface="Calibri" pitchFamily="34" charset="0"/>
                <a:cs typeface="Calibri" pitchFamily="34" charset="0"/>
              </a:rPr>
              <a:t>can work simultaneously on the       framework. </a:t>
            </a:r>
          </a:p>
          <a:p>
            <a:pPr lvl="0" algn="just" eaLnBrk="0" fontAlgn="base" hangingPunct="0">
              <a:spcBef>
                <a:spcPct val="0"/>
              </a:spcBef>
              <a:spcAft>
                <a:spcPct val="0"/>
              </a:spcAft>
              <a:buFont typeface="Wingdings" pitchFamily="2" charset="2"/>
              <a:buChar char="Ø"/>
            </a:pPr>
            <a:endParaRPr lang="en-US" dirty="0" smtClean="0">
              <a:latin typeface="Calibri" pitchFamily="34" charset="0"/>
              <a:ea typeface="Calibri" pitchFamily="34" charset="0"/>
              <a:cs typeface="Calibri" pitchFamily="34" charset="0"/>
            </a:endParaRPr>
          </a:p>
          <a:p>
            <a:pPr lvl="0" algn="just" eaLnBrk="0" fontAlgn="base" hangingPunct="0">
              <a:spcBef>
                <a:spcPct val="0"/>
              </a:spcBef>
              <a:spcAft>
                <a:spcPct val="0"/>
              </a:spcAft>
              <a:buClr>
                <a:srgbClr val="FFC000"/>
              </a:buClr>
              <a:buFont typeface="Wingdings" pitchFamily="2" charset="2"/>
              <a:buChar char="Ø"/>
            </a:pPr>
            <a:r>
              <a:rPr lang="en-US" dirty="0" smtClean="0">
                <a:latin typeface="Calibri" pitchFamily="34" charset="0"/>
                <a:ea typeface="Calibri" pitchFamily="34" charset="0"/>
                <a:cs typeface="Calibri" pitchFamily="34" charset="0"/>
              </a:rPr>
              <a:t>It'll be simple for the instructors to circulate the notes to each and every student. </a:t>
            </a:r>
          </a:p>
          <a:p>
            <a:pPr lvl="0" algn="just" eaLnBrk="0" fontAlgn="base" hangingPunct="0">
              <a:spcBef>
                <a:spcPct val="0"/>
              </a:spcBef>
              <a:spcAft>
                <a:spcPct val="0"/>
              </a:spcAft>
              <a:buFont typeface="Wingdings" pitchFamily="2" charset="2"/>
              <a:buChar char="Ø"/>
            </a:pPr>
            <a:endParaRPr lang="en-US" dirty="0" smtClean="0">
              <a:latin typeface="Calibri" pitchFamily="34" charset="0"/>
              <a:ea typeface="Calibri" pitchFamily="34" charset="0"/>
              <a:cs typeface="Calibri" pitchFamily="34" charset="0"/>
            </a:endParaRPr>
          </a:p>
          <a:p>
            <a:pPr lvl="0" algn="just" eaLnBrk="0" fontAlgn="base" hangingPunct="0">
              <a:spcBef>
                <a:spcPct val="0"/>
              </a:spcBef>
              <a:spcAft>
                <a:spcPct val="0"/>
              </a:spcAft>
              <a:buClr>
                <a:srgbClr val="FFC000"/>
              </a:buClr>
              <a:buFont typeface="Wingdings" pitchFamily="2" charset="2"/>
              <a:buChar char="Ø"/>
            </a:pPr>
            <a:r>
              <a:rPr lang="en-US" dirty="0" smtClean="0">
                <a:latin typeface="Calibri" pitchFamily="34" charset="0"/>
                <a:ea typeface="Calibri" pitchFamily="34" charset="0"/>
                <a:cs typeface="Calibri" pitchFamily="34" charset="0"/>
              </a:rPr>
              <a:t>The framework will be utilized by students and instructors in colleges and indeed it can be utilized by schools.</a:t>
            </a:r>
            <a:endParaRPr lang="en-US" dirty="0" smtClean="0">
              <a:latin typeface="Arial" pitchFamily="34" charset="0"/>
              <a:cs typeface="Arial" pitchFamily="34" charset="0"/>
            </a:endParaRPr>
          </a:p>
          <a:p>
            <a:pPr>
              <a:buNone/>
            </a:pPr>
            <a:endParaRPr lang="en-US" dirty="0"/>
          </a:p>
        </p:txBody>
      </p:sp>
      <p:sp>
        <p:nvSpPr>
          <p:cNvPr id="2" name="Title 1"/>
          <p:cNvSpPr>
            <a:spLocks noGrp="1"/>
          </p:cNvSpPr>
          <p:nvPr>
            <p:ph type="title"/>
          </p:nvPr>
        </p:nvSpPr>
        <p:spPr/>
        <p:txBody>
          <a:bodyPr/>
          <a:lstStyle/>
          <a:p>
            <a:r>
              <a:rPr lang="en-US" dirty="0" smtClean="0"/>
              <a:t> </a:t>
            </a:r>
            <a:endParaRPr lang="en-US" dirty="0"/>
          </a:p>
        </p:txBody>
      </p:sp>
    </p:spTree>
  </p:cSld>
  <p:clrMapOvr>
    <a:masterClrMapping/>
  </p:clrMapOvr>
  <p:transition spd="med">
    <p:pull/>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57298"/>
            <a:ext cx="8229600" cy="5217238"/>
          </a:xfrm>
        </p:spPr>
        <p:txBody>
          <a:bodyPr/>
          <a:lstStyle/>
          <a:p>
            <a:pPr>
              <a:buFont typeface="Wingdings" pitchFamily="2" charset="2"/>
              <a:buChar char="Ø"/>
            </a:pPr>
            <a:r>
              <a:rPr lang="en-US" dirty="0" smtClean="0"/>
              <a:t>The following are long term scope for the project.</a:t>
            </a:r>
          </a:p>
          <a:p>
            <a:pPr>
              <a:buFont typeface="Wingdings" pitchFamily="2" charset="2"/>
              <a:buChar char="Ø"/>
            </a:pPr>
            <a:r>
              <a:rPr lang="en-US" dirty="0" smtClean="0"/>
              <a:t>1- Only a specific association individual can use this system.</a:t>
            </a:r>
          </a:p>
          <a:p>
            <a:pPr>
              <a:buFont typeface="Wingdings" pitchFamily="2" charset="2"/>
              <a:buChar char="Ø"/>
            </a:pPr>
            <a:r>
              <a:rPr lang="en-US" dirty="0" smtClean="0"/>
              <a:t>2- Special ID of students and instructors will be generated by the system.</a:t>
            </a:r>
          </a:p>
          <a:p>
            <a:pPr>
              <a:buFont typeface="Wingdings" pitchFamily="2" charset="2"/>
              <a:buChar char="Ø"/>
            </a:pPr>
            <a:r>
              <a:rPr lang="en-US" dirty="0" smtClean="0"/>
              <a:t>3- Mailing framework will be done with the message alert system.</a:t>
            </a:r>
          </a:p>
          <a:p>
            <a:endParaRPr lang="en-US" dirty="0"/>
          </a:p>
        </p:txBody>
      </p:sp>
      <p:sp>
        <p:nvSpPr>
          <p:cNvPr id="2" name="Title 1"/>
          <p:cNvSpPr>
            <a:spLocks noGrp="1"/>
          </p:cNvSpPr>
          <p:nvPr>
            <p:ph type="title"/>
          </p:nvPr>
        </p:nvSpPr>
        <p:spPr/>
        <p:txBody>
          <a:bodyPr/>
          <a:lstStyle/>
          <a:p>
            <a:r>
              <a:rPr lang="en-US" dirty="0" smtClean="0"/>
              <a:t> </a:t>
            </a:r>
            <a:endParaRPr lang="en-US" dirty="0"/>
          </a:p>
        </p:txBody>
      </p:sp>
    </p:spTree>
  </p:cSld>
  <p:clrMapOvr>
    <a:masterClrMapping/>
  </p:clrMapOvr>
  <p:transition spd="med">
    <p:comb dir="vert"/>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000240"/>
            <a:ext cx="8229600" cy="4574296"/>
          </a:xfrm>
        </p:spPr>
        <p:txBody>
          <a:bodyPr>
            <a:normAutofit fontScale="85000" lnSpcReduction="20000"/>
          </a:bodyPr>
          <a:lstStyle/>
          <a:p>
            <a:endParaRPr lang="en-US" dirty="0" smtClean="0"/>
          </a:p>
          <a:p>
            <a:pPr>
              <a:buFont typeface="Wingdings" pitchFamily="2" charset="2"/>
              <a:buChar char="Ø"/>
            </a:pPr>
            <a:r>
              <a:rPr lang="en-US" dirty="0" smtClean="0"/>
              <a:t>It has been a matter of immense delight, respect and challenge to have this opportunity to take up this venture and complete it effectively. </a:t>
            </a:r>
          </a:p>
          <a:p>
            <a:pPr>
              <a:buFont typeface="Wingdings" pitchFamily="2" charset="2"/>
              <a:buChar char="Ø"/>
            </a:pPr>
            <a:r>
              <a:rPr lang="en-US" dirty="0" smtClean="0"/>
              <a:t>It was a pleasant experience working with the professors.</a:t>
            </a:r>
          </a:p>
          <a:p>
            <a:pPr>
              <a:buFont typeface="Wingdings" pitchFamily="2" charset="2"/>
              <a:buChar char="Ø"/>
            </a:pPr>
            <a:r>
              <a:rPr lang="en-US" dirty="0" smtClean="0"/>
              <a:t> This will be helpful when we are going work in industry &amp; educational field where we can put all these it in our practice.</a:t>
            </a:r>
          </a:p>
          <a:p>
            <a:pPr>
              <a:buFont typeface="Wingdings" pitchFamily="2" charset="2"/>
              <a:buChar char="Ø"/>
            </a:pPr>
            <a:r>
              <a:rPr lang="en-US" dirty="0" smtClean="0"/>
              <a:t>While creating this framework Notes management system, I have learnt a part about the working of system. </a:t>
            </a:r>
          </a:p>
          <a:p>
            <a:pPr>
              <a:buFont typeface="Wingdings" pitchFamily="2" charset="2"/>
              <a:buChar char="Ø"/>
            </a:pPr>
            <a:r>
              <a:rPr lang="en-US" dirty="0" smtClean="0"/>
              <a:t>Amid the development process, I have got it the  concept of planning and building a system. </a:t>
            </a:r>
          </a:p>
          <a:p>
            <a:pPr>
              <a:buFont typeface="Wingdings" pitchFamily="2" charset="2"/>
              <a:buChar char="Ø"/>
            </a:pPr>
            <a:r>
              <a:rPr lang="en-US" dirty="0" smtClean="0"/>
              <a:t>Whereas working on my framework I have utilized all the information which was instructed us and all that produces</a:t>
            </a:r>
          </a:p>
          <a:p>
            <a:pPr>
              <a:buNone/>
            </a:pPr>
            <a:r>
              <a:rPr lang="en-US" dirty="0" smtClean="0"/>
              <a:t>   this project complete.</a:t>
            </a:r>
          </a:p>
          <a:p>
            <a:endParaRPr lang="en-US" dirty="0"/>
          </a:p>
        </p:txBody>
      </p:sp>
      <p:sp>
        <p:nvSpPr>
          <p:cNvPr id="2" name="Title 1"/>
          <p:cNvSpPr>
            <a:spLocks noGrp="1"/>
          </p:cNvSpPr>
          <p:nvPr>
            <p:ph type="title"/>
          </p:nvPr>
        </p:nvSpPr>
        <p:spPr/>
        <p:txBody>
          <a:bodyPr>
            <a:normAutofit fontScale="90000"/>
          </a:bodyPr>
          <a:lstStyle/>
          <a:p>
            <a:r>
              <a:rPr lang="en-US" b="1" dirty="0" smtClean="0"/>
              <a:t>Conclusion:</a:t>
            </a:r>
            <a:r>
              <a:rPr lang="en-US" dirty="0" smtClean="0"/>
              <a:t/>
            </a:r>
            <a:br>
              <a:rPr lang="en-US" dirty="0" smtClean="0"/>
            </a:br>
            <a:endParaRPr lang="en-US" dirty="0"/>
          </a:p>
        </p:txBody>
      </p:sp>
    </p:spTree>
  </p:cSld>
  <p:clrMapOvr>
    <a:masterClrMapping/>
  </p:clrMapOvr>
  <p:transition spd="med">
    <p:checke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4633922"/>
          </a:xfrm>
        </p:spPr>
        <p:txBody>
          <a:bodyPr>
            <a:no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sz="8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r>
            <a:br>
              <a:rPr lang="en-US" sz="8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br>
            <a: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r>
            <a:b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br>
            <a: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r>
            <a:b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br>
            <a: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r>
            <a:b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br>
            <a: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r>
            <a:b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br>
            <a: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r>
            <a:b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br>
            <a: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r>
            <a:b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br>
            <a:r>
              <a:rPr lang="en-US" sz="88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T</a:t>
            </a:r>
            <a:r>
              <a:rPr sz="8800" b="1" spc="5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hank  you</a:t>
            </a:r>
            <a:endParaRPr lang="en-US" sz="88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857232"/>
            <a:ext cx="8229600" cy="5717304"/>
          </a:xfrm>
        </p:spPr>
        <p:txBody>
          <a:bodyPr/>
          <a:lstStyle/>
          <a:p>
            <a:pPr marL="0" lvl="0" indent="0" algn="just" eaLnBrk="0" fontAlgn="base" hangingPunct="0">
              <a:spcBef>
                <a:spcPct val="0"/>
              </a:spcBef>
              <a:spcAft>
                <a:spcPct val="0"/>
              </a:spcAft>
              <a:buClrTx/>
              <a:buNone/>
            </a:pPr>
            <a:r>
              <a:rPr lang="en-US" dirty="0" smtClean="0">
                <a:latin typeface="Calibri" pitchFamily="34" charset="0"/>
                <a:ea typeface="Calibri" pitchFamily="34" charset="0"/>
                <a:cs typeface="Calibri" pitchFamily="34" charset="0"/>
              </a:rPr>
              <a:t>                         </a:t>
            </a:r>
          </a:p>
          <a:p>
            <a:pPr marL="0" lvl="0" indent="0" algn="just" eaLnBrk="0" fontAlgn="base" hangingPunct="0">
              <a:spcBef>
                <a:spcPct val="0"/>
              </a:spcBef>
              <a:spcAft>
                <a:spcPct val="0"/>
              </a:spcAft>
              <a:buClrTx/>
              <a:buNone/>
            </a:pPr>
            <a:endParaRPr lang="en-US"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
                <a:srgbClr val="FFC000"/>
              </a:buClr>
              <a:buFont typeface="Wingdings" pitchFamily="2" charset="2"/>
              <a:buChar char="Ø"/>
            </a:pPr>
            <a:r>
              <a:rPr lang="en-US" dirty="0" smtClean="0">
                <a:latin typeface="Calibri" pitchFamily="34" charset="0"/>
                <a:ea typeface="Calibri" pitchFamily="34" charset="0"/>
                <a:cs typeface="Calibri" pitchFamily="34" charset="0"/>
              </a:rPr>
              <a:t>                 There are numerous students who confront issue in studying at the exam time since either they don’t have the notes given by instructors or they must have not been within the college. </a:t>
            </a:r>
          </a:p>
          <a:p>
            <a:pPr marL="0" lvl="0" indent="0" algn="just" eaLnBrk="0" fontAlgn="base" hangingPunct="0">
              <a:spcBef>
                <a:spcPct val="0"/>
              </a:spcBef>
              <a:spcAft>
                <a:spcPct val="0"/>
              </a:spcAft>
              <a:buClrTx/>
              <a:buFont typeface="Wingdings" pitchFamily="2" charset="2"/>
              <a:buChar char="Ø"/>
            </a:pPr>
            <a:endParaRPr lang="en-US"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Tx/>
              <a:buFont typeface="Wingdings" pitchFamily="2" charset="2"/>
              <a:buChar char="Ø"/>
            </a:pPr>
            <a:endParaRPr lang="en-US" dirty="0" smtClean="0">
              <a:latin typeface="Calibri" pitchFamily="34" charset="0"/>
              <a:ea typeface="Calibri" pitchFamily="34" charset="0"/>
              <a:cs typeface="Calibri" pitchFamily="34" charset="0"/>
            </a:endParaRPr>
          </a:p>
          <a:p>
            <a:pPr marL="0" lvl="0" indent="0" algn="just" eaLnBrk="0" fontAlgn="base" hangingPunct="0">
              <a:spcBef>
                <a:spcPct val="0"/>
              </a:spcBef>
              <a:spcAft>
                <a:spcPct val="0"/>
              </a:spcAft>
              <a:buClr>
                <a:srgbClr val="FFC000"/>
              </a:buClr>
              <a:buFont typeface="Wingdings" pitchFamily="2" charset="2"/>
              <a:buChar char="Ø"/>
            </a:pPr>
            <a:r>
              <a:rPr lang="en-US" dirty="0" smtClean="0">
                <a:latin typeface="Calibri" pitchFamily="34" charset="0"/>
                <a:ea typeface="Calibri" pitchFamily="34" charset="0"/>
                <a:cs typeface="Calibri" pitchFamily="34" charset="0"/>
              </a:rPr>
              <a:t>This Framework will give a stage to easily access the notes. </a:t>
            </a:r>
            <a:endParaRPr lang="en-US" dirty="0" smtClean="0">
              <a:latin typeface="Arial" pitchFamily="34" charset="0"/>
              <a:cs typeface="Arial" pitchFamily="34" charset="0"/>
            </a:endParaRPr>
          </a:p>
          <a:p>
            <a:pPr marL="0" lvl="0" indent="0" algn="just" eaLnBrk="0" fontAlgn="base" hangingPunct="0">
              <a:spcBef>
                <a:spcPct val="0"/>
              </a:spcBef>
              <a:spcAft>
                <a:spcPct val="0"/>
              </a:spcAft>
              <a:buClrTx/>
              <a:buFont typeface="Wingdings" pitchFamily="2" charset="2"/>
              <a:buChar char="Ø"/>
            </a:pPr>
            <a:endParaRPr lang="en-US" sz="800" dirty="0" smtClean="0">
              <a:latin typeface="Arial" pitchFamily="34" charset="0"/>
              <a:cs typeface="Arial" pitchFamily="34" charset="0"/>
            </a:endParaRPr>
          </a:p>
          <a:p>
            <a:endParaRPr lang="en-US" dirty="0"/>
          </a:p>
        </p:txBody>
      </p:sp>
      <p:sp>
        <p:nvSpPr>
          <p:cNvPr id="2" name="Title 1"/>
          <p:cNvSpPr>
            <a:spLocks noGrp="1"/>
          </p:cNvSpPr>
          <p:nvPr>
            <p:ph type="title"/>
          </p:nvPr>
        </p:nvSpPr>
        <p:spPr/>
        <p:txBody>
          <a:bodyPr/>
          <a:lstStyle/>
          <a:p>
            <a:r>
              <a:rPr lang="en-US" dirty="0" smtClean="0"/>
              <a:t> </a:t>
            </a:r>
            <a:endParaRPr lang="en-US" dirty="0"/>
          </a:p>
        </p:txBody>
      </p:sp>
    </p:spTree>
  </p:cSld>
  <p:clrMapOvr>
    <a:masterClrMapping/>
  </p:clrMapOvr>
  <p:transition spd="med">
    <p:pull dir="d"/>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71546"/>
            <a:ext cx="8229600" cy="5502990"/>
          </a:xfrm>
        </p:spPr>
        <p:txBody>
          <a:bodyPr/>
          <a:lstStyle/>
          <a:p>
            <a:pPr marL="0" lvl="0" indent="0" algn="just" eaLnBrk="0" fontAlgn="base" hangingPunct="0">
              <a:spcBef>
                <a:spcPct val="0"/>
              </a:spcBef>
              <a:spcAft>
                <a:spcPct val="0"/>
              </a:spcAft>
              <a:buClrTx/>
              <a:buNone/>
            </a:pPr>
            <a:r>
              <a:rPr lang="en-US" dirty="0" smtClean="0">
                <a:latin typeface="Calibri" pitchFamily="34" charset="0"/>
                <a:ea typeface="Calibri" pitchFamily="34" charset="0"/>
                <a:cs typeface="Calibri" pitchFamily="34" charset="0"/>
              </a:rPr>
              <a:t>   </a:t>
            </a:r>
          </a:p>
          <a:p>
            <a:pPr marL="0" lvl="0" indent="0" algn="just" eaLnBrk="0" fontAlgn="base" hangingPunct="0">
              <a:spcBef>
                <a:spcPct val="0"/>
              </a:spcBef>
              <a:spcAft>
                <a:spcPct val="0"/>
              </a:spcAft>
              <a:buClrTx/>
              <a:buNone/>
            </a:pPr>
            <a:endParaRPr lang="en-US" dirty="0" smtClean="0">
              <a:latin typeface="Calibri" pitchFamily="34" charset="0"/>
              <a:ea typeface="Calibri" pitchFamily="34" charset="0"/>
              <a:cs typeface="Calibri" pitchFamily="34" charset="0"/>
            </a:endParaRPr>
          </a:p>
          <a:p>
            <a:pPr marL="0" indent="0" algn="just" eaLnBrk="0" fontAlgn="base" hangingPunct="0">
              <a:spcBef>
                <a:spcPct val="0"/>
              </a:spcBef>
              <a:spcAft>
                <a:spcPct val="0"/>
              </a:spcAft>
              <a:buClrTx/>
              <a:buNone/>
            </a:pPr>
            <a:endParaRPr lang="en-US" dirty="0" smtClean="0">
              <a:latin typeface="Calibri" pitchFamily="34" charset="0"/>
              <a:ea typeface="Calibri" pitchFamily="34" charset="0"/>
              <a:cs typeface="Calibri" pitchFamily="34" charset="0"/>
            </a:endParaRPr>
          </a:p>
          <a:p>
            <a:pPr marL="0" indent="0" algn="just" eaLnBrk="0" fontAlgn="base" hangingPunct="0">
              <a:spcBef>
                <a:spcPct val="0"/>
              </a:spcBef>
              <a:spcAft>
                <a:spcPct val="0"/>
              </a:spcAft>
              <a:buClrTx/>
              <a:buFont typeface="Wingdings" pitchFamily="2" charset="2"/>
              <a:buChar char="Ø"/>
            </a:pPr>
            <a:r>
              <a:rPr lang="en-US" dirty="0" smtClean="0">
                <a:latin typeface="Calibri" pitchFamily="34" charset="0"/>
                <a:ea typeface="Calibri" pitchFamily="34" charset="0"/>
                <a:cs typeface="Calibri" pitchFamily="34" charset="0"/>
              </a:rPr>
              <a:t>It'll decrease the manual paperwork, reduced the sharing and distribution time.</a:t>
            </a:r>
            <a:r>
              <a:rPr lang="en-US" b="1" dirty="0" smtClean="0">
                <a:latin typeface="Calibri" pitchFamily="34" charset="0"/>
                <a:ea typeface="Calibri" pitchFamily="34" charset="0"/>
                <a:cs typeface="Calibri" pitchFamily="34" charset="0"/>
              </a:rPr>
              <a:t> </a:t>
            </a:r>
            <a:endParaRPr lang="en-US" sz="3600" dirty="0" smtClean="0">
              <a:latin typeface="Arial" pitchFamily="34" charset="0"/>
              <a:cs typeface="Arial" pitchFamily="34" charset="0"/>
            </a:endParaRPr>
          </a:p>
          <a:p>
            <a:endParaRPr lang="en-US" dirty="0"/>
          </a:p>
        </p:txBody>
      </p:sp>
      <p:sp>
        <p:nvSpPr>
          <p:cNvPr id="2" name="Title 1"/>
          <p:cNvSpPr>
            <a:spLocks noGrp="1"/>
          </p:cNvSpPr>
          <p:nvPr>
            <p:ph type="title"/>
          </p:nvPr>
        </p:nvSpPr>
        <p:spPr/>
        <p:txBody>
          <a:bodyPr/>
          <a:lstStyle/>
          <a:p>
            <a:r>
              <a:rPr lang="en-US" dirty="0" smtClean="0"/>
              <a:t> </a:t>
            </a:r>
            <a:endParaRPr lang="en-US" dirty="0"/>
          </a:p>
        </p:txBody>
      </p:sp>
    </p:spTree>
  </p:cSld>
  <p:clrMapOvr>
    <a:masterClrMapping/>
  </p:clrMapOvr>
  <p:transition spd="med">
    <p:pull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endParaRPr lang="en-US" dirty="0" smtClean="0"/>
          </a:p>
          <a:p>
            <a:pPr>
              <a:buFont typeface="Wingdings" pitchFamily="2" charset="2"/>
              <a:buChar char="Ø"/>
            </a:pPr>
            <a:r>
              <a:rPr lang="en-US" dirty="0" smtClean="0"/>
              <a:t>The Objective of Notes management system is to provide better facility to the  students and instructors to bring out the easy circulation of documents within healthy environment. </a:t>
            </a:r>
          </a:p>
          <a:p>
            <a:pPr>
              <a:buFont typeface="Wingdings" pitchFamily="2" charset="2"/>
              <a:buChar char="Ø"/>
            </a:pPr>
            <a:endParaRPr lang="en-US" dirty="0" smtClean="0"/>
          </a:p>
          <a:p>
            <a:pPr>
              <a:buFont typeface="Wingdings" pitchFamily="2" charset="2"/>
              <a:buChar char="Ø"/>
            </a:pPr>
            <a:r>
              <a:rPr lang="en-US" dirty="0" smtClean="0"/>
              <a:t>It'll decrease the manual paperwork, reduced the sharing and distribution time.</a:t>
            </a:r>
          </a:p>
          <a:p>
            <a:endParaRPr lang="en-US" dirty="0"/>
          </a:p>
        </p:txBody>
      </p:sp>
      <p:sp>
        <p:nvSpPr>
          <p:cNvPr id="2" name="Title 1"/>
          <p:cNvSpPr>
            <a:spLocks noGrp="1"/>
          </p:cNvSpPr>
          <p:nvPr>
            <p:ph type="title"/>
          </p:nvPr>
        </p:nvSpPr>
        <p:spPr/>
        <p:txBody>
          <a:bodyPr>
            <a:normAutofit fontScale="90000"/>
          </a:bodyPr>
          <a:lstStyle/>
          <a:p>
            <a:r>
              <a:rPr lang="en-US" b="1" dirty="0" smtClean="0"/>
              <a:t>Objectives:-</a:t>
            </a:r>
            <a:r>
              <a:rPr lang="en-US" dirty="0" smtClean="0"/>
              <a:t/>
            </a:r>
            <a:br>
              <a:rPr lang="en-US" dirty="0" smtClean="0"/>
            </a:br>
            <a:endParaRPr lang="en-US" dirty="0"/>
          </a:p>
        </p:txBody>
      </p:sp>
    </p:spTree>
  </p:cSld>
  <p:clrMapOvr>
    <a:masterClrMapping/>
  </p:clrMapOvr>
  <p:transition spd="med">
    <p:pull dir="l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14554"/>
            <a:ext cx="8229600" cy="4359982"/>
          </a:xfrm>
        </p:spPr>
        <p:txBody>
          <a:bodyPr>
            <a:normAutofit fontScale="32500" lnSpcReduction="20000"/>
          </a:bodyPr>
          <a:lstStyle/>
          <a:p>
            <a:pPr>
              <a:buNone/>
            </a:pPr>
            <a:endParaRPr lang="en-US" dirty="0" smtClean="0"/>
          </a:p>
          <a:p>
            <a:pPr>
              <a:buNone/>
            </a:pPr>
            <a:endParaRPr lang="en-US" dirty="0" smtClean="0"/>
          </a:p>
          <a:p>
            <a:pPr>
              <a:buNone/>
            </a:pPr>
            <a:endParaRPr lang="en-US" dirty="0" smtClean="0"/>
          </a:p>
          <a:p>
            <a:pPr>
              <a:buFont typeface="Wingdings" pitchFamily="2" charset="2"/>
              <a:buChar char="Ø"/>
            </a:pPr>
            <a:r>
              <a:rPr lang="en-US" sz="9600" dirty="0" smtClean="0"/>
              <a:t>Mostly the notes are circulated on </a:t>
            </a:r>
            <a:r>
              <a:rPr lang="en-US" sz="9600" dirty="0" err="1" smtClean="0"/>
              <a:t>WhatsApp</a:t>
            </a:r>
            <a:r>
              <a:rPr lang="en-US" sz="9600" dirty="0" smtClean="0"/>
              <a:t> or any kind so it gets</a:t>
            </a:r>
          </a:p>
          <a:p>
            <a:pPr>
              <a:buNone/>
            </a:pPr>
            <a:r>
              <a:rPr lang="en-US" sz="9600" dirty="0" smtClean="0"/>
              <a:t>    very difficult to manage the important notes at the time of need.</a:t>
            </a:r>
          </a:p>
          <a:p>
            <a:pPr>
              <a:buFont typeface="Wingdings" pitchFamily="2" charset="2"/>
              <a:buChar char="Ø"/>
            </a:pPr>
            <a:r>
              <a:rPr lang="en-US" sz="9600" dirty="0" smtClean="0"/>
              <a:t> There are many students who face problem in studying at the exam time because either they don’t have the notes provided by teachers or they  must have not been in the college. </a:t>
            </a:r>
          </a:p>
          <a:p>
            <a:endParaRPr lang="en-US" dirty="0"/>
          </a:p>
        </p:txBody>
      </p:sp>
      <p:sp>
        <p:nvSpPr>
          <p:cNvPr id="2" name="Title 1"/>
          <p:cNvSpPr>
            <a:spLocks noGrp="1"/>
          </p:cNvSpPr>
          <p:nvPr>
            <p:ph type="title"/>
          </p:nvPr>
        </p:nvSpPr>
        <p:spPr/>
        <p:txBody>
          <a:bodyPr>
            <a:normAutofit fontScale="90000"/>
          </a:bodyPr>
          <a:lstStyle/>
          <a:p>
            <a:r>
              <a:rPr lang="en-US" dirty="0" smtClean="0"/>
              <a:t> </a:t>
            </a:r>
            <a:r>
              <a:rPr lang="en-US" b="1" dirty="0" smtClean="0"/>
              <a:t>Existing System:-</a:t>
            </a:r>
            <a:r>
              <a:rPr lang="en-US" dirty="0" smtClean="0"/>
              <a:t/>
            </a:r>
            <a:br>
              <a:rPr lang="en-US" dirty="0" smtClean="0"/>
            </a:br>
            <a:endParaRPr lang="en-US" dirty="0"/>
          </a:p>
        </p:txBody>
      </p:sp>
    </p:spTree>
  </p:cSld>
  <p:clrMapOvr>
    <a:masterClrMapping/>
  </p:clrMapOvr>
  <p:transition spd="med">
    <p:cover dir="l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buFont typeface="Wingdings" pitchFamily="2" charset="2"/>
              <a:buChar char="Ø"/>
            </a:pPr>
            <a:r>
              <a:rPr lang="en-US" sz="2800" dirty="0" smtClean="0"/>
              <a:t>This System will provide a platform to easily access the notes.</a:t>
            </a:r>
          </a:p>
          <a:p>
            <a:pPr>
              <a:buFont typeface="Wingdings" pitchFamily="2" charset="2"/>
              <a:buChar char="Ø"/>
            </a:pPr>
            <a:endParaRPr lang="en-US" sz="2800" dirty="0" smtClean="0"/>
          </a:p>
          <a:p>
            <a:pPr>
              <a:buFont typeface="Wingdings" pitchFamily="2" charset="2"/>
              <a:buChar char="Ø"/>
            </a:pPr>
            <a:r>
              <a:rPr lang="en-US" sz="2800" dirty="0" smtClean="0"/>
              <a:t>It has always been the tedious process to borrow the notes from the</a:t>
            </a:r>
          </a:p>
          <a:p>
            <a:pPr>
              <a:buNone/>
            </a:pPr>
            <a:r>
              <a:rPr lang="en-US" sz="2800" dirty="0" smtClean="0"/>
              <a:t>    senior. </a:t>
            </a:r>
          </a:p>
          <a:p>
            <a:endParaRPr lang="en-US" dirty="0"/>
          </a:p>
        </p:txBody>
      </p:sp>
      <p:sp>
        <p:nvSpPr>
          <p:cNvPr id="3" name="Title 2"/>
          <p:cNvSpPr>
            <a:spLocks noGrp="1"/>
          </p:cNvSpPr>
          <p:nvPr>
            <p:ph type="title"/>
          </p:nvPr>
        </p:nvSpPr>
        <p:spPr/>
        <p:txBody>
          <a:bodyPr/>
          <a:lstStyle/>
          <a:p>
            <a:r>
              <a:rPr smtClean="0"/>
              <a:t> </a:t>
            </a:r>
            <a:endParaRPr lang="en-US" dirty="0"/>
          </a:p>
        </p:txBody>
      </p:sp>
    </p:spTree>
  </p:cSld>
  <p:clrMapOvr>
    <a:masterClrMapping/>
  </p:clrMapOvr>
  <p:transition spd="med">
    <p:wipe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57298"/>
            <a:ext cx="8229600" cy="5217238"/>
          </a:xfrm>
        </p:spPr>
        <p:txBody>
          <a:bodyPr/>
          <a:lstStyle/>
          <a:p>
            <a:pPr>
              <a:buFont typeface="Wingdings" pitchFamily="2" charset="2"/>
              <a:buChar char="Ø"/>
            </a:pPr>
            <a:r>
              <a:rPr lang="en-US" dirty="0" smtClean="0"/>
              <a:t>It is very hard to find the right person who can employ with</a:t>
            </a:r>
          </a:p>
          <a:p>
            <a:pPr>
              <a:buNone/>
            </a:pPr>
            <a:r>
              <a:rPr lang="en-US" dirty="0" smtClean="0"/>
              <a:t>    their notes they have passed. </a:t>
            </a:r>
          </a:p>
          <a:p>
            <a:pPr>
              <a:buFont typeface="Wingdings" pitchFamily="2" charset="2"/>
              <a:buChar char="Ø"/>
            </a:pPr>
            <a:r>
              <a:rPr lang="en-US" dirty="0" smtClean="0"/>
              <a:t>Note circulation system is eradication of this problem.</a:t>
            </a:r>
          </a:p>
          <a:p>
            <a:pPr>
              <a:buFont typeface="Wingdings" pitchFamily="2" charset="2"/>
              <a:buChar char="Ø"/>
            </a:pPr>
            <a:r>
              <a:rPr lang="en-US" dirty="0" smtClean="0"/>
              <a:t> It gives the platform where the person is recommended</a:t>
            </a:r>
          </a:p>
          <a:p>
            <a:pPr>
              <a:buNone/>
            </a:pPr>
            <a:r>
              <a:rPr lang="en-US" dirty="0" smtClean="0"/>
              <a:t>     to the user as per their note’s requirement.</a:t>
            </a:r>
          </a:p>
          <a:p>
            <a:endParaRPr lang="en-US" dirty="0"/>
          </a:p>
        </p:txBody>
      </p:sp>
      <p:sp>
        <p:nvSpPr>
          <p:cNvPr id="2" name="Title 1"/>
          <p:cNvSpPr>
            <a:spLocks noGrp="1"/>
          </p:cNvSpPr>
          <p:nvPr>
            <p:ph type="title"/>
          </p:nvPr>
        </p:nvSpPr>
        <p:spPr/>
        <p:txBody>
          <a:bodyPr/>
          <a:lstStyle/>
          <a:p>
            <a:r>
              <a:rPr lang="en-US" dirty="0" smtClean="0"/>
              <a:t> </a:t>
            </a:r>
            <a:endParaRPr lang="en-US" dirty="0"/>
          </a:p>
        </p:txBody>
      </p:sp>
    </p:spTree>
  </p:cSld>
  <p:clrMapOvr>
    <a:masterClrMapping/>
  </p:clrMapOvr>
  <p:transition spd="med">
    <p:cover dir="rd"/>
  </p:transition>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Pap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r">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193</TotalTime>
  <Words>982</Words>
  <Application>Microsoft Office PowerPoint</Application>
  <PresentationFormat>On-screen Show (4:3)</PresentationFormat>
  <Paragraphs>141</Paragraphs>
  <Slides>32</Slides>
  <Notes>0</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Paper</vt:lpstr>
      <vt:lpstr>                 NOTES MANAGEMENT</vt:lpstr>
      <vt:lpstr>                    Introduction:- </vt:lpstr>
      <vt:lpstr> </vt:lpstr>
      <vt:lpstr> </vt:lpstr>
      <vt:lpstr> </vt:lpstr>
      <vt:lpstr>Objectives:- </vt:lpstr>
      <vt:lpstr> Existing System:- </vt:lpstr>
      <vt:lpstr> </vt:lpstr>
      <vt:lpstr> </vt:lpstr>
      <vt:lpstr>Proposed System:- </vt:lpstr>
      <vt:lpstr>Requirement  </vt:lpstr>
      <vt:lpstr> </vt:lpstr>
      <vt:lpstr>Data Modules</vt:lpstr>
      <vt:lpstr>Staff Module</vt:lpstr>
      <vt:lpstr>Student Module</vt:lpstr>
      <vt:lpstr>  DFD(data flow diagram) of Modules:-   Level 0 DFD </vt:lpstr>
      <vt:lpstr>       LEVEL 1 DFD  Staff :- </vt:lpstr>
      <vt:lpstr>Student :- </vt:lpstr>
      <vt:lpstr>   </vt:lpstr>
      <vt:lpstr>Home page</vt:lpstr>
      <vt:lpstr>Login page</vt:lpstr>
      <vt:lpstr>Staff  Home page</vt:lpstr>
      <vt:lpstr>Add Notes </vt:lpstr>
      <vt:lpstr>Student Home page</vt:lpstr>
      <vt:lpstr>View Notes</vt:lpstr>
      <vt:lpstr>Advantages</vt:lpstr>
      <vt:lpstr> </vt:lpstr>
      <vt:lpstr>Reference </vt:lpstr>
      <vt:lpstr>Future Enhancement:  </vt:lpstr>
      <vt:lpstr> </vt:lpstr>
      <vt:lpstr>Conclusion: </vt:lpstr>
      <vt:lpstr>       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NOTES MANAGEMENT</dc:title>
  <dc:creator>Santosh Surpur</dc:creator>
  <cp:lastModifiedBy>Santosh Surpur</cp:lastModifiedBy>
  <cp:revision>19</cp:revision>
  <dcterms:created xsi:type="dcterms:W3CDTF">2022-08-23T05:06:19Z</dcterms:created>
  <dcterms:modified xsi:type="dcterms:W3CDTF">2022-09-01T03:14:00Z</dcterms:modified>
</cp:coreProperties>
</file>

<file path=docProps/thumbnail.jpeg>
</file>